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1.xml" ContentType="application/vnd.openxmlformats-officedocument.presentationml.tag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A6A6A6"/>
    <a:srgbClr val="E5A845"/>
    <a:srgbClr val="CCAE9B"/>
    <a:srgbClr val="FCE2D1"/>
    <a:srgbClr val="988C89"/>
    <a:srgbClr val="FCF5F6"/>
    <a:srgbClr val="A79992"/>
    <a:srgbClr val="FBCC9D"/>
    <a:srgbClr val="A698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DB70AD-2D9D-4564-B25B-5A29CAD89028}" v="3295" dt="2023-07-24T02:18:25.4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13" autoAdjust="0"/>
    <p:restoredTop sz="94660"/>
  </p:normalViewPr>
  <p:slideViewPr>
    <p:cSldViewPr snapToGrid="0">
      <p:cViewPr varScale="1">
        <p:scale>
          <a:sx n="78" d="100"/>
          <a:sy n="78" d="100"/>
        </p:scale>
        <p:origin x="85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htan182003@gmail.com" userId="9077328a7daaca81" providerId="LiveId" clId="{B3DB70AD-2D9D-4564-B25B-5A29CAD89028}"/>
    <pc:docChg chg="undo custSel addSld delSld modSld modMainMaster">
      <pc:chgData name="manhtan182003@gmail.com" userId="9077328a7daaca81" providerId="LiveId" clId="{B3DB70AD-2D9D-4564-B25B-5A29CAD89028}" dt="2023-07-24T02:32:15.431" v="15837" actId="478"/>
      <pc:docMkLst>
        <pc:docMk/>
      </pc:docMkLst>
      <pc:sldChg chg="addSp delSp modSp new mod modTransition setBg modClrScheme delAnim modAnim chgLayout">
        <pc:chgData name="manhtan182003@gmail.com" userId="9077328a7daaca81" providerId="LiveId" clId="{B3DB70AD-2D9D-4564-B25B-5A29CAD89028}" dt="2023-07-24T02:31:52.855" v="15823" actId="478"/>
        <pc:sldMkLst>
          <pc:docMk/>
          <pc:sldMk cId="1100274078" sldId="256"/>
        </pc:sldMkLst>
        <pc:spChg chg="del mod ord">
          <ac:chgData name="manhtan182003@gmail.com" userId="9077328a7daaca81" providerId="LiveId" clId="{B3DB70AD-2D9D-4564-B25B-5A29CAD89028}" dt="2023-07-21T16:00:26.923" v="718" actId="700"/>
          <ac:spMkLst>
            <pc:docMk/>
            <pc:sldMk cId="1100274078" sldId="256"/>
            <ac:spMk id="2" creationId="{F761A926-B789-F4F3-31DD-6933CB33B362}"/>
          </ac:spMkLst>
        </pc:spChg>
        <pc:spChg chg="del mod ord">
          <ac:chgData name="manhtan182003@gmail.com" userId="9077328a7daaca81" providerId="LiveId" clId="{B3DB70AD-2D9D-4564-B25B-5A29CAD89028}" dt="2023-07-21T16:00:26.923" v="718" actId="700"/>
          <ac:spMkLst>
            <pc:docMk/>
            <pc:sldMk cId="1100274078" sldId="256"/>
            <ac:spMk id="3" creationId="{B3EC6335-98CE-D4A8-35EE-9401B796FCEB}"/>
          </ac:spMkLst>
        </pc:spChg>
        <pc:spChg chg="add mod ord">
          <ac:chgData name="manhtan182003@gmail.com" userId="9077328a7daaca81" providerId="LiveId" clId="{B3DB70AD-2D9D-4564-B25B-5A29CAD89028}" dt="2023-07-21T16:08:11.431" v="971" actId="1076"/>
          <ac:spMkLst>
            <pc:docMk/>
            <pc:sldMk cId="1100274078" sldId="256"/>
            <ac:spMk id="4" creationId="{1FBC9C6B-BF65-E0C6-551F-7340ADE0CB0E}"/>
          </ac:spMkLst>
        </pc:spChg>
        <pc:spChg chg="add del mod ord">
          <ac:chgData name="manhtan182003@gmail.com" userId="9077328a7daaca81" providerId="LiveId" clId="{B3DB70AD-2D9D-4564-B25B-5A29CAD89028}" dt="2023-07-21T16:00:37.536" v="719" actId="931"/>
          <ac:spMkLst>
            <pc:docMk/>
            <pc:sldMk cId="1100274078" sldId="256"/>
            <ac:spMk id="5" creationId="{DD8E3C8C-30EB-9D01-427C-DD52439C3D3F}"/>
          </ac:spMkLst>
        </pc:spChg>
        <pc:spChg chg="add mod ord">
          <ac:chgData name="manhtan182003@gmail.com" userId="9077328a7daaca81" providerId="LiveId" clId="{B3DB70AD-2D9D-4564-B25B-5A29CAD89028}" dt="2023-07-21T16:08:15.374" v="972" actId="1076"/>
          <ac:spMkLst>
            <pc:docMk/>
            <pc:sldMk cId="1100274078" sldId="256"/>
            <ac:spMk id="6" creationId="{FBECEF73-A325-C6DD-A899-FD1CF006F221}"/>
          </ac:spMkLst>
        </pc:spChg>
        <pc:spChg chg="add del">
          <ac:chgData name="manhtan182003@gmail.com" userId="9077328a7daaca81" providerId="LiveId" clId="{B3DB70AD-2D9D-4564-B25B-5A29CAD89028}" dt="2023-07-21T16:03:29.857" v="864" actId="26606"/>
          <ac:spMkLst>
            <pc:docMk/>
            <pc:sldMk cId="1100274078" sldId="256"/>
            <ac:spMk id="13" creationId="{22A397E7-BF60-45B2-84C7-B074B76C37A7}"/>
          </ac:spMkLst>
        </pc:spChg>
        <pc:spChg chg="add del">
          <ac:chgData name="manhtan182003@gmail.com" userId="9077328a7daaca81" providerId="LiveId" clId="{B3DB70AD-2D9D-4564-B25B-5A29CAD89028}" dt="2023-07-21T16:03:29.857" v="864" actId="26606"/>
          <ac:spMkLst>
            <pc:docMk/>
            <pc:sldMk cId="1100274078" sldId="256"/>
            <ac:spMk id="15" creationId="{890DEF05-784E-4B61-89E4-04C4ECF4E5A0}"/>
          </ac:spMkLst>
        </pc:spChg>
        <pc:spChg chg="add del">
          <ac:chgData name="manhtan182003@gmail.com" userId="9077328a7daaca81" providerId="LiveId" clId="{B3DB70AD-2D9D-4564-B25B-5A29CAD89028}" dt="2023-07-21T16:04:02.221" v="866" actId="26606"/>
          <ac:spMkLst>
            <pc:docMk/>
            <pc:sldMk cId="1100274078" sldId="256"/>
            <ac:spMk id="19" creationId="{657F69E0-C4B0-4BEC-A689-4F8D877F05D4}"/>
          </ac:spMkLst>
        </pc:spChg>
        <pc:spChg chg="add del">
          <ac:chgData name="manhtan182003@gmail.com" userId="9077328a7daaca81" providerId="LiveId" clId="{B3DB70AD-2D9D-4564-B25B-5A29CAD89028}" dt="2023-07-21T16:04:02.221" v="866" actId="26606"/>
          <ac:spMkLst>
            <pc:docMk/>
            <pc:sldMk cId="1100274078" sldId="256"/>
            <ac:spMk id="20" creationId="{9F6380B4-6A1C-481E-8408-B4E6C75B9B81}"/>
          </ac:spMkLst>
        </pc:spChg>
        <pc:spChg chg="add">
          <ac:chgData name="manhtan182003@gmail.com" userId="9077328a7daaca81" providerId="LiveId" clId="{B3DB70AD-2D9D-4564-B25B-5A29CAD89028}" dt="2023-07-21T16:04:02.221" v="866" actId="26606"/>
          <ac:spMkLst>
            <pc:docMk/>
            <pc:sldMk cId="1100274078" sldId="256"/>
            <ac:spMk id="25" creationId="{0671A8AE-40A1-4631-A6B8-581AFF065482}"/>
          </ac:spMkLst>
        </pc:spChg>
        <pc:spChg chg="add">
          <ac:chgData name="manhtan182003@gmail.com" userId="9077328a7daaca81" providerId="LiveId" clId="{B3DB70AD-2D9D-4564-B25B-5A29CAD89028}" dt="2023-07-21T16:04:02.221" v="866" actId="26606"/>
          <ac:spMkLst>
            <pc:docMk/>
            <pc:sldMk cId="1100274078" sldId="256"/>
            <ac:spMk id="27" creationId="{AB58EF07-17C2-48CF-ABB0-EEF1F17CB8F0}"/>
          </ac:spMkLst>
        </pc:spChg>
        <pc:spChg chg="add">
          <ac:chgData name="manhtan182003@gmail.com" userId="9077328a7daaca81" providerId="LiveId" clId="{B3DB70AD-2D9D-4564-B25B-5A29CAD89028}" dt="2023-07-21T16:04:02.221" v="866" actId="26606"/>
          <ac:spMkLst>
            <pc:docMk/>
            <pc:sldMk cId="1100274078" sldId="256"/>
            <ac:spMk id="29" creationId="{AF2F604E-43BE-4DC3-B983-E071523364F8}"/>
          </ac:spMkLst>
        </pc:spChg>
        <pc:spChg chg="add">
          <ac:chgData name="manhtan182003@gmail.com" userId="9077328a7daaca81" providerId="LiveId" clId="{B3DB70AD-2D9D-4564-B25B-5A29CAD89028}" dt="2023-07-21T16:04:02.221" v="866" actId="26606"/>
          <ac:spMkLst>
            <pc:docMk/>
            <pc:sldMk cId="1100274078" sldId="256"/>
            <ac:spMk id="31" creationId="{08C9B587-E65E-4B52-B37C-ABEBB6E87928}"/>
          </ac:spMkLst>
        </pc:spChg>
        <pc:picChg chg="add mod">
          <ac:chgData name="manhtan182003@gmail.com" userId="9077328a7daaca81" providerId="LiveId" clId="{B3DB70AD-2D9D-4564-B25B-5A29CAD89028}" dt="2023-07-21T16:08:19.278" v="976" actId="1076"/>
          <ac:picMkLst>
            <pc:docMk/>
            <pc:sldMk cId="1100274078" sldId="256"/>
            <ac:picMk id="8" creationId="{7F1A01CF-2DA9-9ADC-57A7-31BF0A3EF0D2}"/>
          </ac:picMkLst>
        </pc:picChg>
        <pc:picChg chg="add del mod">
          <ac:chgData name="manhtan182003@gmail.com" userId="9077328a7daaca81" providerId="LiveId" clId="{B3DB70AD-2D9D-4564-B25B-5A29CAD89028}" dt="2023-07-24T02:00:51.588" v="15809"/>
          <ac:picMkLst>
            <pc:docMk/>
            <pc:sldMk cId="1100274078" sldId="256"/>
            <ac:picMk id="11" creationId="{36F4EB98-C5ED-67D5-552D-3576551AE63E}"/>
          </ac:picMkLst>
        </pc:picChg>
        <pc:picChg chg="add del mod ord">
          <ac:chgData name="manhtan182003@gmail.com" userId="9077328a7daaca81" providerId="LiveId" clId="{B3DB70AD-2D9D-4564-B25B-5A29CAD89028}" dt="2023-07-24T02:02:01.200" v="15810"/>
          <ac:picMkLst>
            <pc:docMk/>
            <pc:sldMk cId="1100274078" sldId="256"/>
            <ac:picMk id="14" creationId="{BBEBC63B-5FC7-1C49-FE55-B077E1CF4241}"/>
          </ac:picMkLst>
        </pc:picChg>
        <pc:picChg chg="add del mod">
          <ac:chgData name="manhtan182003@gmail.com" userId="9077328a7daaca81" providerId="LiveId" clId="{B3DB70AD-2D9D-4564-B25B-5A29CAD89028}" dt="2023-07-24T02:02:08.581" v="15813"/>
          <ac:picMkLst>
            <pc:docMk/>
            <pc:sldMk cId="1100274078" sldId="256"/>
            <ac:picMk id="15" creationId="{0EE6157A-390C-AA30-6E3B-1B12103E45C8}"/>
          </ac:picMkLst>
        </pc:picChg>
        <pc:picChg chg="add del mod ord">
          <ac:chgData name="manhtan182003@gmail.com" userId="9077328a7daaca81" providerId="LiveId" clId="{B3DB70AD-2D9D-4564-B25B-5A29CAD89028}" dt="2023-07-24T02:03:26.201" v="15814"/>
          <ac:picMkLst>
            <pc:docMk/>
            <pc:sldMk cId="1100274078" sldId="256"/>
            <ac:picMk id="16" creationId="{FF35056D-4DC1-A9D5-E97B-C392E8C2C3B2}"/>
          </ac:picMkLst>
        </pc:picChg>
        <pc:picChg chg="add del mod">
          <ac:chgData name="manhtan182003@gmail.com" userId="9077328a7daaca81" providerId="LiveId" clId="{B3DB70AD-2D9D-4564-B25B-5A29CAD89028}" dt="2023-07-24T02:03:29.507" v="15818"/>
          <ac:picMkLst>
            <pc:docMk/>
            <pc:sldMk cId="1100274078" sldId="256"/>
            <ac:picMk id="17" creationId="{A664D0CD-08C1-E4CD-1C42-65525DA8020B}"/>
          </ac:picMkLst>
        </pc:picChg>
        <pc:picChg chg="add del mod ord">
          <ac:chgData name="manhtan182003@gmail.com" userId="9077328a7daaca81" providerId="LiveId" clId="{B3DB70AD-2D9D-4564-B25B-5A29CAD89028}" dt="2023-07-24T02:03:48.041" v="15819"/>
          <ac:picMkLst>
            <pc:docMk/>
            <pc:sldMk cId="1100274078" sldId="256"/>
            <ac:picMk id="18" creationId="{0A257CF3-E33D-13F0-1537-ECCDEC197477}"/>
          </ac:picMkLst>
        </pc:picChg>
        <pc:picChg chg="add del mod">
          <ac:chgData name="manhtan182003@gmail.com" userId="9077328a7daaca81" providerId="LiveId" clId="{B3DB70AD-2D9D-4564-B25B-5A29CAD89028}" dt="2023-07-24T02:18:25.460" v="15822"/>
          <ac:picMkLst>
            <pc:docMk/>
            <pc:sldMk cId="1100274078" sldId="256"/>
            <ac:picMk id="21" creationId="{E48643D1-813E-2141-D16B-40D8678D96C0}"/>
          </ac:picMkLst>
        </pc:picChg>
        <pc:picChg chg="add del mod">
          <ac:chgData name="manhtan182003@gmail.com" userId="9077328a7daaca81" providerId="LiveId" clId="{B3DB70AD-2D9D-4564-B25B-5A29CAD89028}" dt="2023-07-24T02:31:52.855" v="15823" actId="478"/>
          <ac:picMkLst>
            <pc:docMk/>
            <pc:sldMk cId="1100274078" sldId="256"/>
            <ac:picMk id="22" creationId="{96ABAE09-BCC9-D0ED-43F7-5DAD052B4262}"/>
          </ac:picMkLst>
        </pc:picChg>
        <pc:cxnChg chg="add del">
          <ac:chgData name="manhtan182003@gmail.com" userId="9077328a7daaca81" providerId="LiveId" clId="{B3DB70AD-2D9D-4564-B25B-5A29CAD89028}" dt="2023-07-21T16:03:29.857" v="864" actId="26606"/>
          <ac:cxnSpMkLst>
            <pc:docMk/>
            <pc:sldMk cId="1100274078" sldId="256"/>
            <ac:cxnSpMk id="17" creationId="{C41BAEC7-F7B0-4224-8B18-8F74B7D87F0B}"/>
          </ac:cxnSpMkLst>
        </pc:cxnChg>
      </pc:sldChg>
      <pc:sldChg chg="del">
        <pc:chgData name="manhtan182003@gmail.com" userId="9077328a7daaca81" providerId="LiveId" clId="{B3DB70AD-2D9D-4564-B25B-5A29CAD89028}" dt="2023-07-21T16:00:16.312" v="716" actId="47"/>
        <pc:sldMkLst>
          <pc:docMk/>
          <pc:sldMk cId="1760278306" sldId="256"/>
        </pc:sldMkLst>
      </pc:sldChg>
      <pc:sldChg chg="addSp delSp modSp add mod modTransition delAnim modAnim">
        <pc:chgData name="manhtan182003@gmail.com" userId="9077328a7daaca81" providerId="LiveId" clId="{B3DB70AD-2D9D-4564-B25B-5A29CAD89028}" dt="2023-07-24T02:31:55.297" v="15824" actId="478"/>
        <pc:sldMkLst>
          <pc:docMk/>
          <pc:sldMk cId="165081538" sldId="257"/>
        </pc:sldMkLst>
        <pc:spChg chg="add mod">
          <ac:chgData name="manhtan182003@gmail.com" userId="9077328a7daaca81" providerId="LiveId" clId="{B3DB70AD-2D9D-4564-B25B-5A29CAD89028}" dt="2023-07-23T10:51:22.066" v="12959" actId="1076"/>
          <ac:spMkLst>
            <pc:docMk/>
            <pc:sldMk cId="165081538" sldId="257"/>
            <ac:spMk id="2" creationId="{2340F8CD-0DCD-5A40-08D1-FEBF90C2D29E}"/>
          </ac:spMkLst>
        </pc:spChg>
        <pc:spChg chg="mod">
          <ac:chgData name="manhtan182003@gmail.com" userId="9077328a7daaca81" providerId="LiveId" clId="{B3DB70AD-2D9D-4564-B25B-5A29CAD89028}" dt="2023-07-22T02:33:26.465" v="2782" actId="1076"/>
          <ac:spMkLst>
            <pc:docMk/>
            <pc:sldMk cId="165081538" sldId="257"/>
            <ac:spMk id="4" creationId="{1FBC9C6B-BF65-E0C6-551F-7340ADE0CB0E}"/>
          </ac:spMkLst>
        </pc:spChg>
        <pc:spChg chg="mod">
          <ac:chgData name="manhtan182003@gmail.com" userId="9077328a7daaca81" providerId="LiveId" clId="{B3DB70AD-2D9D-4564-B25B-5A29CAD89028}" dt="2023-07-22T02:33:29.673" v="2783" actId="1076"/>
          <ac:spMkLst>
            <pc:docMk/>
            <pc:sldMk cId="165081538" sldId="257"/>
            <ac:spMk id="6" creationId="{FBECEF73-A325-C6DD-A899-FD1CF006F221}"/>
          </ac:spMkLst>
        </pc:spChg>
        <pc:picChg chg="add mod">
          <ac:chgData name="manhtan182003@gmail.com" userId="9077328a7daaca81" providerId="LiveId" clId="{B3DB70AD-2D9D-4564-B25B-5A29CAD89028}" dt="2023-07-21T16:35:08.792" v="1159" actId="1076"/>
          <ac:picMkLst>
            <pc:docMk/>
            <pc:sldMk cId="165081538" sldId="257"/>
            <ac:picMk id="3" creationId="{CCD85A0C-C85C-078C-D151-BBF9E7E64806}"/>
          </ac:picMkLst>
        </pc:picChg>
        <pc:picChg chg="mod">
          <ac:chgData name="manhtan182003@gmail.com" userId="9077328a7daaca81" providerId="LiveId" clId="{B3DB70AD-2D9D-4564-B25B-5A29CAD89028}" dt="2023-07-22T02:33:20.236" v="2781" actId="1076"/>
          <ac:picMkLst>
            <pc:docMk/>
            <pc:sldMk cId="165081538" sldId="257"/>
            <ac:picMk id="8" creationId="{7F1A01CF-2DA9-9ADC-57A7-31BF0A3EF0D2}"/>
          </ac:picMkLst>
        </pc:picChg>
        <pc:picChg chg="add del mod">
          <ac:chgData name="manhtan182003@gmail.com" userId="9077328a7daaca81" providerId="LiveId" clId="{B3DB70AD-2D9D-4564-B25B-5A29CAD89028}" dt="2023-07-24T02:00:31.855" v="15805"/>
          <ac:picMkLst>
            <pc:docMk/>
            <pc:sldMk cId="165081538" sldId="257"/>
            <ac:picMk id="9" creationId="{18C84A62-EB1C-E381-2C27-565CEAAAE4A1}"/>
          </ac:picMkLst>
        </pc:picChg>
        <pc:picChg chg="add del mod ord">
          <ac:chgData name="manhtan182003@gmail.com" userId="9077328a7daaca81" providerId="LiveId" clId="{B3DB70AD-2D9D-4564-B25B-5A29CAD89028}" dt="2023-07-24T02:00:45.776" v="15806"/>
          <ac:picMkLst>
            <pc:docMk/>
            <pc:sldMk cId="165081538" sldId="257"/>
            <ac:picMk id="12" creationId="{4825F2CF-2173-B96B-A2F9-195A05CE868F}"/>
          </ac:picMkLst>
        </pc:picChg>
        <pc:picChg chg="add del mod">
          <ac:chgData name="manhtan182003@gmail.com" userId="9077328a7daaca81" providerId="LiveId" clId="{B3DB70AD-2D9D-4564-B25B-5A29CAD89028}" dt="2023-07-24T02:02:01.200" v="15810"/>
          <ac:picMkLst>
            <pc:docMk/>
            <pc:sldMk cId="165081538" sldId="257"/>
            <ac:picMk id="13" creationId="{33C374C0-BF17-FA44-B3C9-E7E3C03EF6E4}"/>
          </ac:picMkLst>
        </pc:picChg>
        <pc:picChg chg="add del mod">
          <ac:chgData name="manhtan182003@gmail.com" userId="9077328a7daaca81" providerId="LiveId" clId="{B3DB70AD-2D9D-4564-B25B-5A29CAD89028}" dt="2023-07-24T02:02:08.581" v="15813"/>
          <ac:picMkLst>
            <pc:docMk/>
            <pc:sldMk cId="165081538" sldId="257"/>
            <ac:picMk id="14" creationId="{892C799D-977F-137A-50E4-0665D4CB41D3}"/>
          </ac:picMkLst>
        </pc:picChg>
        <pc:picChg chg="add del mod ord">
          <ac:chgData name="manhtan182003@gmail.com" userId="9077328a7daaca81" providerId="LiveId" clId="{B3DB70AD-2D9D-4564-B25B-5A29CAD89028}" dt="2023-07-24T02:03:26.201" v="15814"/>
          <ac:picMkLst>
            <pc:docMk/>
            <pc:sldMk cId="165081538" sldId="257"/>
            <ac:picMk id="17" creationId="{54E87CCB-778D-65A7-47D1-8A5B36664C2F}"/>
          </ac:picMkLst>
        </pc:picChg>
        <pc:picChg chg="add del mod">
          <ac:chgData name="manhtan182003@gmail.com" userId="9077328a7daaca81" providerId="LiveId" clId="{B3DB70AD-2D9D-4564-B25B-5A29CAD89028}" dt="2023-07-24T02:03:29.507" v="15818"/>
          <ac:picMkLst>
            <pc:docMk/>
            <pc:sldMk cId="165081538" sldId="257"/>
            <ac:picMk id="18" creationId="{CA5DBB98-3D13-DBF8-4756-1516D486ECD4}"/>
          </ac:picMkLst>
        </pc:picChg>
        <pc:picChg chg="add del mod ord">
          <ac:chgData name="manhtan182003@gmail.com" userId="9077328a7daaca81" providerId="LiveId" clId="{B3DB70AD-2D9D-4564-B25B-5A29CAD89028}" dt="2023-07-24T02:18:25.460" v="15822"/>
          <ac:picMkLst>
            <pc:docMk/>
            <pc:sldMk cId="165081538" sldId="257"/>
            <ac:picMk id="19" creationId="{AE7F5C14-0CAE-D2CF-C3C2-EF92CDCE379B}"/>
          </ac:picMkLst>
        </pc:picChg>
        <pc:picChg chg="add del mod">
          <ac:chgData name="manhtan182003@gmail.com" userId="9077328a7daaca81" providerId="LiveId" clId="{B3DB70AD-2D9D-4564-B25B-5A29CAD89028}" dt="2023-07-24T02:31:55.297" v="15824" actId="478"/>
          <ac:picMkLst>
            <pc:docMk/>
            <pc:sldMk cId="165081538" sldId="257"/>
            <ac:picMk id="20" creationId="{962A7A7A-72AD-F65D-A299-E524CA2E9115}"/>
          </ac:picMkLst>
        </pc:picChg>
      </pc:sldChg>
      <pc:sldChg chg="delSp del mod">
        <pc:chgData name="manhtan182003@gmail.com" userId="9077328a7daaca81" providerId="LiveId" clId="{B3DB70AD-2D9D-4564-B25B-5A29CAD89028}" dt="2023-07-21T16:00:16.125" v="715" actId="47"/>
        <pc:sldMkLst>
          <pc:docMk/>
          <pc:sldMk cId="841930305" sldId="257"/>
        </pc:sldMkLst>
        <pc:spChg chg="del">
          <ac:chgData name="manhtan182003@gmail.com" userId="9077328a7daaca81" providerId="LiveId" clId="{B3DB70AD-2D9D-4564-B25B-5A29CAD89028}" dt="2023-07-20T10:20:30.043" v="84" actId="478"/>
          <ac:spMkLst>
            <pc:docMk/>
            <pc:sldMk cId="841930305" sldId="257"/>
            <ac:spMk id="2" creationId="{F747BA65-0BDA-1EA0-81FB-7858373E5F1E}"/>
          </ac:spMkLst>
        </pc:spChg>
        <pc:spChg chg="del">
          <ac:chgData name="manhtan182003@gmail.com" userId="9077328a7daaca81" providerId="LiveId" clId="{B3DB70AD-2D9D-4564-B25B-5A29CAD89028}" dt="2023-07-20T10:20:31.948" v="85" actId="478"/>
          <ac:spMkLst>
            <pc:docMk/>
            <pc:sldMk cId="841930305" sldId="257"/>
            <ac:spMk id="3" creationId="{EF8B9E04-82B0-EEF6-0228-34785C0F5FC5}"/>
          </ac:spMkLst>
        </pc:spChg>
      </pc:sldChg>
      <pc:sldChg chg="modSp add del mod">
        <pc:chgData name="manhtan182003@gmail.com" userId="9077328a7daaca81" providerId="LiveId" clId="{B3DB70AD-2D9D-4564-B25B-5A29CAD89028}" dt="2023-07-21T16:00:15.943" v="714" actId="47"/>
        <pc:sldMkLst>
          <pc:docMk/>
          <pc:sldMk cId="1920122479" sldId="258"/>
        </pc:sldMkLst>
        <pc:spChg chg="mod">
          <ac:chgData name="manhtan182003@gmail.com" userId="9077328a7daaca81" providerId="LiveId" clId="{B3DB70AD-2D9D-4564-B25B-5A29CAD89028}" dt="2023-07-20T10:21:01.227" v="90" actId="1076"/>
          <ac:spMkLst>
            <pc:docMk/>
            <pc:sldMk cId="1920122479" sldId="258"/>
            <ac:spMk id="5" creationId="{2EC3BB6E-A872-1F19-DFDD-C283BDE7D512}"/>
          </ac:spMkLst>
        </pc:spChg>
        <pc:spChg chg="mod">
          <ac:chgData name="manhtan182003@gmail.com" userId="9077328a7daaca81" providerId="LiveId" clId="{B3DB70AD-2D9D-4564-B25B-5A29CAD89028}" dt="2023-07-20T10:21:01.227" v="90" actId="1076"/>
          <ac:spMkLst>
            <pc:docMk/>
            <pc:sldMk cId="1920122479" sldId="258"/>
            <ac:spMk id="10" creationId="{366E7FF5-D1DB-FA98-ECC4-1B93582078A2}"/>
          </ac:spMkLst>
        </pc:spChg>
        <pc:picChg chg="mod">
          <ac:chgData name="manhtan182003@gmail.com" userId="9077328a7daaca81" providerId="LiveId" clId="{B3DB70AD-2D9D-4564-B25B-5A29CAD89028}" dt="2023-07-20T10:20:54.907" v="89" actId="1076"/>
          <ac:picMkLst>
            <pc:docMk/>
            <pc:sldMk cId="1920122479" sldId="258"/>
            <ac:picMk id="7" creationId="{9CFABB00-322C-8762-6520-909A909ACE14}"/>
          </ac:picMkLst>
        </pc:picChg>
      </pc:sldChg>
      <pc:sldChg chg="addSp delSp modSp add mod modTransition delAnim modAnim setClrOvrMap delDesignElem chgLayout">
        <pc:chgData name="manhtan182003@gmail.com" userId="9077328a7daaca81" providerId="LiveId" clId="{B3DB70AD-2D9D-4564-B25B-5A29CAD89028}" dt="2023-07-24T02:31:58.439" v="15825" actId="478"/>
        <pc:sldMkLst>
          <pc:docMk/>
          <pc:sldMk cId="2756551629" sldId="258"/>
        </pc:sldMkLst>
        <pc:spChg chg="add del mod">
          <ac:chgData name="manhtan182003@gmail.com" userId="9077328a7daaca81" providerId="LiveId" clId="{B3DB70AD-2D9D-4564-B25B-5A29CAD89028}" dt="2023-07-21T16:12:49.847" v="1034" actId="21"/>
          <ac:spMkLst>
            <pc:docMk/>
            <pc:sldMk cId="2756551629" sldId="258"/>
            <ac:spMk id="2" creationId="{705519BC-E462-EB13-588A-2DE793ED0F2C}"/>
          </ac:spMkLst>
        </pc:spChg>
        <pc:spChg chg="add del mod">
          <ac:chgData name="manhtan182003@gmail.com" userId="9077328a7daaca81" providerId="LiveId" clId="{B3DB70AD-2D9D-4564-B25B-5A29CAD89028}" dt="2023-07-21T16:12:27.730" v="1030" actId="478"/>
          <ac:spMkLst>
            <pc:docMk/>
            <pc:sldMk cId="2756551629" sldId="258"/>
            <ac:spMk id="3" creationId="{3B8FC699-1C87-2DD4-53D7-950746CBB8A8}"/>
          </ac:spMkLst>
        </pc:spChg>
        <pc:spChg chg="del mod ord">
          <ac:chgData name="manhtan182003@gmail.com" userId="9077328a7daaca81" providerId="LiveId" clId="{B3DB70AD-2D9D-4564-B25B-5A29CAD89028}" dt="2023-07-21T16:12:24.634" v="1029" actId="478"/>
          <ac:spMkLst>
            <pc:docMk/>
            <pc:sldMk cId="2756551629" sldId="258"/>
            <ac:spMk id="4" creationId="{1FBC9C6B-BF65-E0C6-551F-7340ADE0CB0E}"/>
          </ac:spMkLst>
        </pc:spChg>
        <pc:spChg chg="mod ord">
          <ac:chgData name="manhtan182003@gmail.com" userId="9077328a7daaca81" providerId="LiveId" clId="{B3DB70AD-2D9D-4564-B25B-5A29CAD89028}" dt="2023-07-21T16:18:24.298" v="1049" actId="122"/>
          <ac:spMkLst>
            <pc:docMk/>
            <pc:sldMk cId="2756551629" sldId="258"/>
            <ac:spMk id="6" creationId="{FBECEF73-A325-C6DD-A899-FD1CF006F221}"/>
          </ac:spMkLst>
        </pc:spChg>
        <pc:spChg chg="add del mod">
          <ac:chgData name="manhtan182003@gmail.com" userId="9077328a7daaca81" providerId="LiveId" clId="{B3DB70AD-2D9D-4564-B25B-5A29CAD89028}" dt="2023-07-21T16:12:52.562" v="1035" actId="21"/>
          <ac:spMkLst>
            <pc:docMk/>
            <pc:sldMk cId="2756551629" sldId="258"/>
            <ac:spMk id="9" creationId="{1AC1532D-62F0-099E-F8E3-D9381FBFA736}"/>
          </ac:spMkLst>
        </pc:spChg>
        <pc:spChg chg="add del mod">
          <ac:chgData name="manhtan182003@gmail.com" userId="9077328a7daaca81" providerId="LiveId" clId="{B3DB70AD-2D9D-4564-B25B-5A29CAD89028}" dt="2023-07-21T16:12:31.085" v="1032" actId="478"/>
          <ac:spMkLst>
            <pc:docMk/>
            <pc:sldMk cId="2756551629" sldId="258"/>
            <ac:spMk id="11" creationId="{780AC32B-AF70-CAB9-BEFB-F761BB34F805}"/>
          </ac:spMkLst>
        </pc:spChg>
        <pc:spChg chg="add del mod">
          <ac:chgData name="manhtan182003@gmail.com" userId="9077328a7daaca81" providerId="LiveId" clId="{B3DB70AD-2D9D-4564-B25B-5A29CAD89028}" dt="2023-07-21T16:12:30.070" v="1031" actId="478"/>
          <ac:spMkLst>
            <pc:docMk/>
            <pc:sldMk cId="2756551629" sldId="258"/>
            <ac:spMk id="13" creationId="{C5757698-4301-F07D-FF5D-EE11FE6E8032}"/>
          </ac:spMkLst>
        </pc:spChg>
        <pc:spChg chg="add del mod ord">
          <ac:chgData name="manhtan182003@gmail.com" userId="9077328a7daaca81" providerId="LiveId" clId="{B3DB70AD-2D9D-4564-B25B-5A29CAD89028}" dt="2023-07-21T16:13:04.154" v="1041"/>
          <ac:spMkLst>
            <pc:docMk/>
            <pc:sldMk cId="2756551629" sldId="258"/>
            <ac:spMk id="14" creationId="{C15060E9-3AD3-98E2-B9DA-D95A9CED9F3F}"/>
          </ac:spMkLst>
        </pc:spChg>
        <pc:spChg chg="add del mod ord">
          <ac:chgData name="manhtan182003@gmail.com" userId="9077328a7daaca81" providerId="LiveId" clId="{B3DB70AD-2D9D-4564-B25B-5A29CAD89028}" dt="2023-07-21T16:13:02.395" v="1038" actId="931"/>
          <ac:spMkLst>
            <pc:docMk/>
            <pc:sldMk cId="2756551629" sldId="258"/>
            <ac:spMk id="15" creationId="{ADB8031A-6C10-EDB8-29CF-626958A77A14}"/>
          </ac:spMkLst>
        </pc:spChg>
        <pc:spChg chg="add mod">
          <ac:chgData name="manhtan182003@gmail.com" userId="9077328a7daaca81" providerId="LiveId" clId="{B3DB70AD-2D9D-4564-B25B-5A29CAD89028}" dt="2023-07-21T16:18:18.997" v="1048" actId="114"/>
          <ac:spMkLst>
            <pc:docMk/>
            <pc:sldMk cId="2756551629" sldId="258"/>
            <ac:spMk id="18" creationId="{602EFF73-B544-4502-CEFB-61E97EFEB1D1}"/>
          </ac:spMkLst>
        </pc:spChg>
        <pc:spChg chg="add del mod">
          <ac:chgData name="manhtan182003@gmail.com" userId="9077328a7daaca81" providerId="LiveId" clId="{B3DB70AD-2D9D-4564-B25B-5A29CAD89028}" dt="2023-07-21T16:20:50.237" v="1066" actId="478"/>
          <ac:spMkLst>
            <pc:docMk/>
            <pc:sldMk cId="2756551629" sldId="258"/>
            <ac:spMk id="23" creationId="{6B93514D-A398-F526-37FF-49D26C637B4D}"/>
          </ac:spMkLst>
        </pc:spChg>
        <pc:spChg chg="add del mod">
          <ac:chgData name="manhtan182003@gmail.com" userId="9077328a7daaca81" providerId="LiveId" clId="{B3DB70AD-2D9D-4564-B25B-5A29CAD89028}" dt="2023-07-21T16:29:48.446" v="1131" actId="478"/>
          <ac:spMkLst>
            <pc:docMk/>
            <pc:sldMk cId="2756551629" sldId="258"/>
            <ac:spMk id="24" creationId="{FF71E8C1-C1FA-02C3-694B-D154DF8A2EF5}"/>
          </ac:spMkLst>
        </pc:spChg>
        <pc:spChg chg="del">
          <ac:chgData name="manhtan182003@gmail.com" userId="9077328a7daaca81" providerId="LiveId" clId="{B3DB70AD-2D9D-4564-B25B-5A29CAD89028}" dt="2023-07-21T16:10:47.686" v="990" actId="700"/>
          <ac:spMkLst>
            <pc:docMk/>
            <pc:sldMk cId="2756551629" sldId="258"/>
            <ac:spMk id="25" creationId="{0671A8AE-40A1-4631-A6B8-581AFF065482}"/>
          </ac:spMkLst>
        </pc:spChg>
        <pc:spChg chg="add mod">
          <ac:chgData name="manhtan182003@gmail.com" userId="9077328a7daaca81" providerId="LiveId" clId="{B3DB70AD-2D9D-4564-B25B-5A29CAD89028}" dt="2023-07-21T16:30:52.226" v="1141" actId="207"/>
          <ac:spMkLst>
            <pc:docMk/>
            <pc:sldMk cId="2756551629" sldId="258"/>
            <ac:spMk id="26" creationId="{8EA686D5-57BD-43C2-A800-290B294E5D28}"/>
          </ac:spMkLst>
        </pc:spChg>
        <pc:spChg chg="del">
          <ac:chgData name="manhtan182003@gmail.com" userId="9077328a7daaca81" providerId="LiveId" clId="{B3DB70AD-2D9D-4564-B25B-5A29CAD89028}" dt="2023-07-21T16:10:47.686" v="990" actId="700"/>
          <ac:spMkLst>
            <pc:docMk/>
            <pc:sldMk cId="2756551629" sldId="258"/>
            <ac:spMk id="27" creationId="{AB58EF07-17C2-48CF-ABB0-EEF1F17CB8F0}"/>
          </ac:spMkLst>
        </pc:spChg>
        <pc:spChg chg="add del mod">
          <ac:chgData name="manhtan182003@gmail.com" userId="9077328a7daaca81" providerId="LiveId" clId="{B3DB70AD-2D9D-4564-B25B-5A29CAD89028}" dt="2023-07-21T16:32:36.845" v="1152" actId="478"/>
          <ac:spMkLst>
            <pc:docMk/>
            <pc:sldMk cId="2756551629" sldId="258"/>
            <ac:spMk id="28" creationId="{3A5C54FC-A240-BE08-D25F-FCE8D9BBAE5B}"/>
          </ac:spMkLst>
        </pc:spChg>
        <pc:spChg chg="del">
          <ac:chgData name="manhtan182003@gmail.com" userId="9077328a7daaca81" providerId="LiveId" clId="{B3DB70AD-2D9D-4564-B25B-5A29CAD89028}" dt="2023-07-21T16:10:47.686" v="990" actId="700"/>
          <ac:spMkLst>
            <pc:docMk/>
            <pc:sldMk cId="2756551629" sldId="258"/>
            <ac:spMk id="29" creationId="{AF2F604E-43BE-4DC3-B983-E071523364F8}"/>
          </ac:spMkLst>
        </pc:spChg>
        <pc:spChg chg="del">
          <ac:chgData name="manhtan182003@gmail.com" userId="9077328a7daaca81" providerId="LiveId" clId="{B3DB70AD-2D9D-4564-B25B-5A29CAD89028}" dt="2023-07-21T16:10:47.686" v="990" actId="700"/>
          <ac:spMkLst>
            <pc:docMk/>
            <pc:sldMk cId="2756551629" sldId="258"/>
            <ac:spMk id="31" creationId="{08C9B587-E65E-4B52-B37C-ABEBB6E87928}"/>
          </ac:spMkLst>
        </pc:spChg>
        <pc:spChg chg="add del mod">
          <ac:chgData name="manhtan182003@gmail.com" userId="9077328a7daaca81" providerId="LiveId" clId="{B3DB70AD-2D9D-4564-B25B-5A29CAD89028}" dt="2023-07-21T16:33:18.872" v="1156" actId="478"/>
          <ac:spMkLst>
            <pc:docMk/>
            <pc:sldMk cId="2756551629" sldId="258"/>
            <ac:spMk id="32" creationId="{45E9A107-0521-ED9F-43C1-F0B8F78B57E8}"/>
          </ac:spMkLst>
        </pc:spChg>
        <pc:graphicFrameChg chg="add mod">
          <ac:chgData name="manhtan182003@gmail.com" userId="9077328a7daaca81" providerId="LiveId" clId="{B3DB70AD-2D9D-4564-B25B-5A29CAD89028}" dt="2023-07-21T16:50:14.114" v="1942" actId="1076"/>
          <ac:graphicFrameMkLst>
            <pc:docMk/>
            <pc:sldMk cId="2756551629" sldId="258"/>
            <ac:graphicFrameMk id="34" creationId="{6A212BA8-43E7-13C0-4DB5-35B94704D72D}"/>
          </ac:graphicFrameMkLst>
        </pc:graphicFrameChg>
        <pc:picChg chg="add del mod">
          <ac:chgData name="manhtan182003@gmail.com" userId="9077328a7daaca81" providerId="LiveId" clId="{B3DB70AD-2D9D-4564-B25B-5A29CAD89028}" dt="2023-07-24T02:03:29.507" v="15818"/>
          <ac:picMkLst>
            <pc:docMk/>
            <pc:sldMk cId="2756551629" sldId="258"/>
            <ac:picMk id="4" creationId="{E78326E6-BB43-AC60-648D-8715B45EFAA9}"/>
          </ac:picMkLst>
        </pc:picChg>
        <pc:picChg chg="add del mod">
          <ac:chgData name="manhtan182003@gmail.com" userId="9077328a7daaca81" providerId="LiveId" clId="{B3DB70AD-2D9D-4564-B25B-5A29CAD89028}" dt="2023-07-21T16:12:53.606" v="1036" actId="478"/>
          <ac:picMkLst>
            <pc:docMk/>
            <pc:sldMk cId="2756551629" sldId="258"/>
            <ac:picMk id="7" creationId="{42FB3D30-61A8-C382-02C0-44D26D3FB9E7}"/>
          </ac:picMkLst>
        </pc:picChg>
        <pc:picChg chg="add del mod ord">
          <ac:chgData name="manhtan182003@gmail.com" userId="9077328a7daaca81" providerId="LiveId" clId="{B3DB70AD-2D9D-4564-B25B-5A29CAD89028}" dt="2023-07-24T02:18:25.460" v="15822"/>
          <ac:picMkLst>
            <pc:docMk/>
            <pc:sldMk cId="2756551629" sldId="258"/>
            <ac:picMk id="8" creationId="{71084A18-F590-3D6E-86D6-BA6C01E39720}"/>
          </ac:picMkLst>
        </pc:picChg>
        <pc:picChg chg="del mod ord">
          <ac:chgData name="manhtan182003@gmail.com" userId="9077328a7daaca81" providerId="LiveId" clId="{B3DB70AD-2D9D-4564-B25B-5A29CAD89028}" dt="2023-07-21T16:12:23.276" v="1028" actId="478"/>
          <ac:picMkLst>
            <pc:docMk/>
            <pc:sldMk cId="2756551629" sldId="258"/>
            <ac:picMk id="8" creationId="{7F1A01CF-2DA9-9ADC-57A7-31BF0A3EF0D2}"/>
          </ac:picMkLst>
        </pc:picChg>
        <pc:picChg chg="add del mod">
          <ac:chgData name="manhtan182003@gmail.com" userId="9077328a7daaca81" providerId="LiveId" clId="{B3DB70AD-2D9D-4564-B25B-5A29CAD89028}" dt="2023-07-24T02:31:58.439" v="15825" actId="478"/>
          <ac:picMkLst>
            <pc:docMk/>
            <pc:sldMk cId="2756551629" sldId="258"/>
            <ac:picMk id="9" creationId="{2C25679D-746B-41DC-79C5-32D2844929B7}"/>
          </ac:picMkLst>
        </pc:picChg>
        <pc:picChg chg="add mod">
          <ac:chgData name="manhtan182003@gmail.com" userId="9077328a7daaca81" providerId="LiveId" clId="{B3DB70AD-2D9D-4564-B25B-5A29CAD89028}" dt="2023-07-21T16:50:10.946" v="1941" actId="1076"/>
          <ac:picMkLst>
            <pc:docMk/>
            <pc:sldMk cId="2756551629" sldId="258"/>
            <ac:picMk id="17" creationId="{0D2BC336-F2E0-4E70-E1DB-10A13368C9D8}"/>
          </ac:picMkLst>
        </pc:picChg>
        <pc:picChg chg="add del mod">
          <ac:chgData name="manhtan182003@gmail.com" userId="9077328a7daaca81" providerId="LiveId" clId="{B3DB70AD-2D9D-4564-B25B-5A29CAD89028}" dt="2023-07-21T16:20:48.440" v="1065" actId="478"/>
          <ac:picMkLst>
            <pc:docMk/>
            <pc:sldMk cId="2756551629" sldId="258"/>
            <ac:picMk id="20" creationId="{8596DD23-75FD-5BF4-1022-40D250941771}"/>
          </ac:picMkLst>
        </pc:picChg>
        <pc:picChg chg="add del">
          <ac:chgData name="manhtan182003@gmail.com" userId="9077328a7daaca81" providerId="LiveId" clId="{B3DB70AD-2D9D-4564-B25B-5A29CAD89028}" dt="2023-07-21T16:19:01.503" v="1054" actId="22"/>
          <ac:picMkLst>
            <pc:docMk/>
            <pc:sldMk cId="2756551629" sldId="258"/>
            <ac:picMk id="22" creationId="{95FDDD1D-2D54-F6D2-067F-767C4A5D6F7E}"/>
          </ac:picMkLst>
        </pc:picChg>
        <pc:picChg chg="add mod">
          <ac:chgData name="manhtan182003@gmail.com" userId="9077328a7daaca81" providerId="LiveId" clId="{B3DB70AD-2D9D-4564-B25B-5A29CAD89028}" dt="2023-07-21T16:32:10.113" v="1151" actId="1076"/>
          <ac:picMkLst>
            <pc:docMk/>
            <pc:sldMk cId="2756551629" sldId="258"/>
            <ac:picMk id="30" creationId="{B4FCE848-BE1C-C063-0913-D86A7DF2B269}"/>
          </ac:picMkLst>
        </pc:picChg>
        <pc:picChg chg="add mod">
          <ac:chgData name="manhtan182003@gmail.com" userId="9077328a7daaca81" providerId="LiveId" clId="{B3DB70AD-2D9D-4564-B25B-5A29CAD89028}" dt="2023-07-21T16:50:01.609" v="1937" actId="1076"/>
          <ac:picMkLst>
            <pc:docMk/>
            <pc:sldMk cId="2756551629" sldId="258"/>
            <ac:picMk id="33" creationId="{01215587-DBAE-518F-0513-3BA3170BE05D}"/>
          </ac:picMkLst>
        </pc:picChg>
      </pc:sldChg>
      <pc:sldChg chg="delSp modSp add del mod modClrScheme delDesignElem chgLayout">
        <pc:chgData name="manhtan182003@gmail.com" userId="9077328a7daaca81" providerId="LiveId" clId="{B3DB70AD-2D9D-4564-B25B-5A29CAD89028}" dt="2023-07-21T16:09:33.075" v="985" actId="47"/>
        <pc:sldMkLst>
          <pc:docMk/>
          <pc:sldMk cId="2788166033" sldId="258"/>
        </pc:sldMkLst>
        <pc:spChg chg="mod ord">
          <ac:chgData name="manhtan182003@gmail.com" userId="9077328a7daaca81" providerId="LiveId" clId="{B3DB70AD-2D9D-4564-B25B-5A29CAD89028}" dt="2023-07-21T16:09:26.645" v="984" actId="27636"/>
          <ac:spMkLst>
            <pc:docMk/>
            <pc:sldMk cId="2788166033" sldId="258"/>
            <ac:spMk id="4" creationId="{1FBC9C6B-BF65-E0C6-551F-7340ADE0CB0E}"/>
          </ac:spMkLst>
        </pc:spChg>
        <pc:spChg chg="mod ord">
          <ac:chgData name="manhtan182003@gmail.com" userId="9077328a7daaca81" providerId="LiveId" clId="{B3DB70AD-2D9D-4564-B25B-5A29CAD89028}" dt="2023-07-21T16:09:26.637" v="983" actId="700"/>
          <ac:spMkLst>
            <pc:docMk/>
            <pc:sldMk cId="2788166033" sldId="258"/>
            <ac:spMk id="6" creationId="{FBECEF73-A325-C6DD-A899-FD1CF006F221}"/>
          </ac:spMkLst>
        </pc:spChg>
        <pc:spChg chg="del">
          <ac:chgData name="manhtan182003@gmail.com" userId="9077328a7daaca81" providerId="LiveId" clId="{B3DB70AD-2D9D-4564-B25B-5A29CAD89028}" dt="2023-07-21T16:09:26.637" v="983" actId="700"/>
          <ac:spMkLst>
            <pc:docMk/>
            <pc:sldMk cId="2788166033" sldId="258"/>
            <ac:spMk id="25" creationId="{0671A8AE-40A1-4631-A6B8-581AFF065482}"/>
          </ac:spMkLst>
        </pc:spChg>
        <pc:spChg chg="del">
          <ac:chgData name="manhtan182003@gmail.com" userId="9077328a7daaca81" providerId="LiveId" clId="{B3DB70AD-2D9D-4564-B25B-5A29CAD89028}" dt="2023-07-21T16:09:26.637" v="983" actId="700"/>
          <ac:spMkLst>
            <pc:docMk/>
            <pc:sldMk cId="2788166033" sldId="258"/>
            <ac:spMk id="27" creationId="{AB58EF07-17C2-48CF-ABB0-EEF1F17CB8F0}"/>
          </ac:spMkLst>
        </pc:spChg>
        <pc:spChg chg="del">
          <ac:chgData name="manhtan182003@gmail.com" userId="9077328a7daaca81" providerId="LiveId" clId="{B3DB70AD-2D9D-4564-B25B-5A29CAD89028}" dt="2023-07-21T16:09:26.637" v="983" actId="700"/>
          <ac:spMkLst>
            <pc:docMk/>
            <pc:sldMk cId="2788166033" sldId="258"/>
            <ac:spMk id="29" creationId="{AF2F604E-43BE-4DC3-B983-E071523364F8}"/>
          </ac:spMkLst>
        </pc:spChg>
        <pc:spChg chg="del">
          <ac:chgData name="manhtan182003@gmail.com" userId="9077328a7daaca81" providerId="LiveId" clId="{B3DB70AD-2D9D-4564-B25B-5A29CAD89028}" dt="2023-07-21T16:09:26.637" v="983" actId="700"/>
          <ac:spMkLst>
            <pc:docMk/>
            <pc:sldMk cId="2788166033" sldId="258"/>
            <ac:spMk id="31" creationId="{08C9B587-E65E-4B52-B37C-ABEBB6E87928}"/>
          </ac:spMkLst>
        </pc:spChg>
        <pc:picChg chg="mod ord">
          <ac:chgData name="manhtan182003@gmail.com" userId="9077328a7daaca81" providerId="LiveId" clId="{B3DB70AD-2D9D-4564-B25B-5A29CAD89028}" dt="2023-07-21T16:09:26.637" v="983" actId="700"/>
          <ac:picMkLst>
            <pc:docMk/>
            <pc:sldMk cId="2788166033" sldId="258"/>
            <ac:picMk id="8" creationId="{7F1A01CF-2DA9-9ADC-57A7-31BF0A3EF0D2}"/>
          </ac:picMkLst>
        </pc:picChg>
      </pc:sldChg>
      <pc:sldChg chg="del">
        <pc:chgData name="manhtan182003@gmail.com" userId="9077328a7daaca81" providerId="LiveId" clId="{B3DB70AD-2D9D-4564-B25B-5A29CAD89028}" dt="2023-07-20T10:18:04.690" v="4" actId="47"/>
        <pc:sldMkLst>
          <pc:docMk/>
          <pc:sldMk cId="3864924258" sldId="258"/>
        </pc:sldMkLst>
      </pc:sldChg>
      <pc:sldChg chg="addSp delSp modSp new del mod setBg">
        <pc:chgData name="manhtan182003@gmail.com" userId="9077328a7daaca81" providerId="LiveId" clId="{B3DB70AD-2D9D-4564-B25B-5A29CAD89028}" dt="2023-07-21T16:00:15.788" v="713" actId="47"/>
        <pc:sldMkLst>
          <pc:docMk/>
          <pc:sldMk cId="795991293" sldId="259"/>
        </pc:sldMkLst>
        <pc:picChg chg="add del mod">
          <ac:chgData name="manhtan182003@gmail.com" userId="9077328a7daaca81" providerId="LiveId" clId="{B3DB70AD-2D9D-4564-B25B-5A29CAD89028}" dt="2023-07-20T10:24:22.807" v="173"/>
          <ac:picMkLst>
            <pc:docMk/>
            <pc:sldMk cId="795991293" sldId="259"/>
            <ac:picMk id="2" creationId="{57162372-0B8B-D4CF-68F3-55FF3C114736}"/>
          </ac:picMkLst>
        </pc:picChg>
        <pc:picChg chg="add del mod">
          <ac:chgData name="manhtan182003@gmail.com" userId="9077328a7daaca81" providerId="LiveId" clId="{B3DB70AD-2D9D-4564-B25B-5A29CAD89028}" dt="2023-07-20T10:24:37.368" v="177"/>
          <ac:picMkLst>
            <pc:docMk/>
            <pc:sldMk cId="795991293" sldId="259"/>
            <ac:picMk id="3" creationId="{17821E5A-A817-1E5F-D7FF-CBC013665CA7}"/>
          </ac:picMkLst>
        </pc:picChg>
        <pc:picChg chg="add del mod">
          <ac:chgData name="manhtan182003@gmail.com" userId="9077328a7daaca81" providerId="LiveId" clId="{B3DB70AD-2D9D-4564-B25B-5A29CAD89028}" dt="2023-07-20T10:28:26.571" v="198" actId="478"/>
          <ac:picMkLst>
            <pc:docMk/>
            <pc:sldMk cId="795991293" sldId="259"/>
            <ac:picMk id="4" creationId="{97028A86-5E66-5341-C824-20EE44101C36}"/>
          </ac:picMkLst>
        </pc:picChg>
        <pc:picChg chg="add del mod">
          <ac:chgData name="manhtan182003@gmail.com" userId="9077328a7daaca81" providerId="LiveId" clId="{B3DB70AD-2D9D-4564-B25B-5A29CAD89028}" dt="2023-07-20T10:29:35.299" v="236" actId="21"/>
          <ac:picMkLst>
            <pc:docMk/>
            <pc:sldMk cId="795991293" sldId="259"/>
            <ac:picMk id="6" creationId="{A0D514B2-5A7F-5700-EFD1-DA3788DD1C08}"/>
          </ac:picMkLst>
        </pc:picChg>
        <pc:picChg chg="add del mod">
          <ac:chgData name="manhtan182003@gmail.com" userId="9077328a7daaca81" providerId="LiveId" clId="{B3DB70AD-2D9D-4564-B25B-5A29CAD89028}" dt="2023-07-20T10:34:00.858" v="565" actId="478"/>
          <ac:picMkLst>
            <pc:docMk/>
            <pc:sldMk cId="795991293" sldId="259"/>
            <ac:picMk id="8" creationId="{ED7F114A-DB8E-A077-C74B-B8A2D6A976D6}"/>
          </ac:picMkLst>
        </pc:picChg>
        <pc:picChg chg="add del mod">
          <ac:chgData name="manhtan182003@gmail.com" userId="9077328a7daaca81" providerId="LiveId" clId="{B3DB70AD-2D9D-4564-B25B-5A29CAD89028}" dt="2023-07-20T10:28:22.251" v="197" actId="478"/>
          <ac:picMkLst>
            <pc:docMk/>
            <pc:sldMk cId="795991293" sldId="259"/>
            <ac:picMk id="4098" creationId="{CAEA3DF5-0200-10BB-B1DF-8DCEC7A131B1}"/>
          </ac:picMkLst>
        </pc:picChg>
      </pc:sldChg>
      <pc:sldChg chg="addSp delSp modSp new mod modTransition setBg delAnim setClrOvrMap">
        <pc:chgData name="manhtan182003@gmail.com" userId="9077328a7daaca81" providerId="LiveId" clId="{B3DB70AD-2D9D-4564-B25B-5A29CAD89028}" dt="2023-07-24T02:32:00.121" v="15826" actId="478"/>
        <pc:sldMkLst>
          <pc:docMk/>
          <pc:sldMk cId="2023739953" sldId="259"/>
        </pc:sldMkLst>
        <pc:spChg chg="del mod">
          <ac:chgData name="manhtan182003@gmail.com" userId="9077328a7daaca81" providerId="LiveId" clId="{B3DB70AD-2D9D-4564-B25B-5A29CAD89028}" dt="2023-07-21T16:30:37.786" v="1137" actId="478"/>
          <ac:spMkLst>
            <pc:docMk/>
            <pc:sldMk cId="2023739953" sldId="259"/>
            <ac:spMk id="2" creationId="{85EE1F4D-21C1-B707-47F6-BAF1860EBB78}"/>
          </ac:spMkLst>
        </pc:spChg>
        <pc:spChg chg="del">
          <ac:chgData name="manhtan182003@gmail.com" userId="9077328a7daaca81" providerId="LiveId" clId="{B3DB70AD-2D9D-4564-B25B-5A29CAD89028}" dt="2023-07-21T16:36:44.391" v="1160" actId="478"/>
          <ac:spMkLst>
            <pc:docMk/>
            <pc:sldMk cId="2023739953" sldId="259"/>
            <ac:spMk id="3" creationId="{23FBF7C3-C8DA-E0AE-E48E-F1E5719FA61E}"/>
          </ac:spMkLst>
        </pc:spChg>
        <pc:spChg chg="add mod">
          <ac:chgData name="manhtan182003@gmail.com" userId="9077328a7daaca81" providerId="LiveId" clId="{B3DB70AD-2D9D-4564-B25B-5A29CAD89028}" dt="2023-07-22T01:52:17.498" v="1944" actId="26606"/>
          <ac:spMkLst>
            <pc:docMk/>
            <pc:sldMk cId="2023739953" sldId="259"/>
            <ac:spMk id="5" creationId="{953673A6-4D7E-5C8B-EF82-0BE32F50556C}"/>
          </ac:spMkLst>
        </pc:spChg>
        <pc:spChg chg="add mod">
          <ac:chgData name="manhtan182003@gmail.com" userId="9077328a7daaca81" providerId="LiveId" clId="{B3DB70AD-2D9D-4564-B25B-5A29CAD89028}" dt="2023-07-22T02:16:19.799" v="2431" actId="1076"/>
          <ac:spMkLst>
            <pc:docMk/>
            <pc:sldMk cId="2023739953" sldId="259"/>
            <ac:spMk id="6" creationId="{585B74DB-4F26-AD58-4940-C365A9744E81}"/>
          </ac:spMkLst>
        </pc:spChg>
        <pc:spChg chg="add del mod">
          <ac:chgData name="manhtan182003@gmail.com" userId="9077328a7daaca81" providerId="LiveId" clId="{B3DB70AD-2D9D-4564-B25B-5A29CAD89028}" dt="2023-07-21T16:31:28.313" v="1145" actId="478"/>
          <ac:spMkLst>
            <pc:docMk/>
            <pc:sldMk cId="2023739953" sldId="259"/>
            <ac:spMk id="7" creationId="{1B89E0F4-EE5C-DDBA-AC9C-BCAE14D4235F}"/>
          </ac:spMkLst>
        </pc:spChg>
        <pc:spChg chg="add mod ord">
          <ac:chgData name="manhtan182003@gmail.com" userId="9077328a7daaca81" providerId="LiveId" clId="{B3DB70AD-2D9D-4564-B25B-5A29CAD89028}" dt="2023-07-22T03:20:01.203" v="3412" actId="1036"/>
          <ac:spMkLst>
            <pc:docMk/>
            <pc:sldMk cId="2023739953" sldId="259"/>
            <ac:spMk id="8" creationId="{4E361141-FD54-0D08-D04C-318D797BCAC0}"/>
          </ac:spMkLst>
        </pc:spChg>
        <pc:spChg chg="add del mod">
          <ac:chgData name="manhtan182003@gmail.com" userId="9077328a7daaca81" providerId="LiveId" clId="{B3DB70AD-2D9D-4564-B25B-5A29CAD89028}" dt="2023-07-21T16:43:57.031" v="1423" actId="26606"/>
          <ac:spMkLst>
            <pc:docMk/>
            <pc:sldMk cId="2023739953" sldId="259"/>
            <ac:spMk id="9" creationId="{87D56F6E-61D7-5C9C-272C-BD01B6F641C2}"/>
          </ac:spMkLst>
        </pc:spChg>
        <pc:spChg chg="add mod">
          <ac:chgData name="manhtan182003@gmail.com" userId="9077328a7daaca81" providerId="LiveId" clId="{B3DB70AD-2D9D-4564-B25B-5A29CAD89028}" dt="2023-07-22T02:54:32.533" v="3133" actId="478"/>
          <ac:spMkLst>
            <pc:docMk/>
            <pc:sldMk cId="2023739953" sldId="259"/>
            <ac:spMk id="10" creationId="{10C3A0FE-F8F7-B9B5-73F8-41B52FB0F637}"/>
          </ac:spMkLst>
        </pc:spChg>
        <pc:spChg chg="mod topLvl">
          <ac:chgData name="manhtan182003@gmail.com" userId="9077328a7daaca81" providerId="LiveId" clId="{B3DB70AD-2D9D-4564-B25B-5A29CAD89028}" dt="2023-07-22T03:05:58.599" v="3242" actId="165"/>
          <ac:spMkLst>
            <pc:docMk/>
            <pc:sldMk cId="2023739953" sldId="259"/>
            <ac:spMk id="12" creationId="{589541FB-E4F5-EB96-07A4-3CADE8B39CE7}"/>
          </ac:spMkLst>
        </pc:spChg>
        <pc:spChg chg="mod topLvl">
          <ac:chgData name="manhtan182003@gmail.com" userId="9077328a7daaca81" providerId="LiveId" clId="{B3DB70AD-2D9D-4564-B25B-5A29CAD89028}" dt="2023-07-22T03:05:58.599" v="3242" actId="165"/>
          <ac:spMkLst>
            <pc:docMk/>
            <pc:sldMk cId="2023739953" sldId="259"/>
            <ac:spMk id="13" creationId="{DEF00CED-811B-0FA8-10AE-0CB145A8A158}"/>
          </ac:spMkLst>
        </pc:spChg>
        <pc:spChg chg="mod topLvl">
          <ac:chgData name="manhtan182003@gmail.com" userId="9077328a7daaca81" providerId="LiveId" clId="{B3DB70AD-2D9D-4564-B25B-5A29CAD89028}" dt="2023-07-22T03:06:02.062" v="3243" actId="165"/>
          <ac:spMkLst>
            <pc:docMk/>
            <pc:sldMk cId="2023739953" sldId="259"/>
            <ac:spMk id="15" creationId="{A4A339A1-3BAD-BA28-7934-490A78541F5A}"/>
          </ac:spMkLst>
        </pc:spChg>
        <pc:spChg chg="mod topLvl">
          <ac:chgData name="manhtan182003@gmail.com" userId="9077328a7daaca81" providerId="LiveId" clId="{B3DB70AD-2D9D-4564-B25B-5A29CAD89028}" dt="2023-07-22T03:06:02.062" v="3243" actId="165"/>
          <ac:spMkLst>
            <pc:docMk/>
            <pc:sldMk cId="2023739953" sldId="259"/>
            <ac:spMk id="16" creationId="{F95D6EC8-2DE1-3D00-9D85-3BA932F521D0}"/>
          </ac:spMkLst>
        </pc:spChg>
        <pc:spChg chg="mod topLvl">
          <ac:chgData name="manhtan182003@gmail.com" userId="9077328a7daaca81" providerId="LiveId" clId="{B3DB70AD-2D9D-4564-B25B-5A29CAD89028}" dt="2023-07-22T03:06:04.952" v="3244" actId="165"/>
          <ac:spMkLst>
            <pc:docMk/>
            <pc:sldMk cId="2023739953" sldId="259"/>
            <ac:spMk id="18" creationId="{A6ECAE0E-152F-A215-9CAE-BE088874015E}"/>
          </ac:spMkLst>
        </pc:spChg>
        <pc:spChg chg="mod topLvl">
          <ac:chgData name="manhtan182003@gmail.com" userId="9077328a7daaca81" providerId="LiveId" clId="{B3DB70AD-2D9D-4564-B25B-5A29CAD89028}" dt="2023-07-22T03:06:04.952" v="3244" actId="165"/>
          <ac:spMkLst>
            <pc:docMk/>
            <pc:sldMk cId="2023739953" sldId="259"/>
            <ac:spMk id="19" creationId="{E27E7A2C-E397-C49F-2A4A-BF7FA13383D4}"/>
          </ac:spMkLst>
        </pc:spChg>
        <pc:spChg chg="mod topLvl">
          <ac:chgData name="manhtan182003@gmail.com" userId="9077328a7daaca81" providerId="LiveId" clId="{B3DB70AD-2D9D-4564-B25B-5A29CAD89028}" dt="2023-07-22T03:06:08.877" v="3245" actId="165"/>
          <ac:spMkLst>
            <pc:docMk/>
            <pc:sldMk cId="2023739953" sldId="259"/>
            <ac:spMk id="21" creationId="{9F94D062-59F3-65EF-79CC-C6D7A0438D7E}"/>
          </ac:spMkLst>
        </pc:spChg>
        <pc:spChg chg="mod topLvl">
          <ac:chgData name="manhtan182003@gmail.com" userId="9077328a7daaca81" providerId="LiveId" clId="{B3DB70AD-2D9D-4564-B25B-5A29CAD89028}" dt="2023-07-22T03:06:08.877" v="3245" actId="165"/>
          <ac:spMkLst>
            <pc:docMk/>
            <pc:sldMk cId="2023739953" sldId="259"/>
            <ac:spMk id="22" creationId="{A8C62F55-146D-B100-9BC8-4DB09BB30A7B}"/>
          </ac:spMkLst>
        </pc:spChg>
        <pc:spChg chg="mod topLvl">
          <ac:chgData name="manhtan182003@gmail.com" userId="9077328a7daaca81" providerId="LiveId" clId="{B3DB70AD-2D9D-4564-B25B-5A29CAD89028}" dt="2023-07-22T03:01:57.478" v="3189" actId="165"/>
          <ac:spMkLst>
            <pc:docMk/>
            <pc:sldMk cId="2023739953" sldId="259"/>
            <ac:spMk id="24" creationId="{3E77F701-E97E-3A59-6D43-19D4D79039EC}"/>
          </ac:spMkLst>
        </pc:spChg>
        <pc:spChg chg="mod topLvl">
          <ac:chgData name="manhtan182003@gmail.com" userId="9077328a7daaca81" providerId="LiveId" clId="{B3DB70AD-2D9D-4564-B25B-5A29CAD89028}" dt="2023-07-22T03:01:57.478" v="3189" actId="165"/>
          <ac:spMkLst>
            <pc:docMk/>
            <pc:sldMk cId="2023739953" sldId="259"/>
            <ac:spMk id="25" creationId="{339166C3-D1F0-8E08-6E25-484E41EF2D79}"/>
          </ac:spMkLst>
        </pc:spChg>
        <pc:spChg chg="mod topLvl">
          <ac:chgData name="manhtan182003@gmail.com" userId="9077328a7daaca81" providerId="LiveId" clId="{B3DB70AD-2D9D-4564-B25B-5A29CAD89028}" dt="2023-07-22T03:02:00.799" v="3190" actId="165"/>
          <ac:spMkLst>
            <pc:docMk/>
            <pc:sldMk cId="2023739953" sldId="259"/>
            <ac:spMk id="27" creationId="{D8000843-8CDA-F27E-3017-5BF637823BF6}"/>
          </ac:spMkLst>
        </pc:spChg>
        <pc:spChg chg="mod topLvl">
          <ac:chgData name="manhtan182003@gmail.com" userId="9077328a7daaca81" providerId="LiveId" clId="{B3DB70AD-2D9D-4564-B25B-5A29CAD89028}" dt="2023-07-22T03:02:00.799" v="3190" actId="165"/>
          <ac:spMkLst>
            <pc:docMk/>
            <pc:sldMk cId="2023739953" sldId="259"/>
            <ac:spMk id="28" creationId="{260B9847-F3B2-2B5F-11C5-2702EE171975}"/>
          </ac:spMkLst>
        </pc:spChg>
        <pc:spChg chg="mod topLvl">
          <ac:chgData name="manhtan182003@gmail.com" userId="9077328a7daaca81" providerId="LiveId" clId="{B3DB70AD-2D9D-4564-B25B-5A29CAD89028}" dt="2023-07-22T03:02:04.127" v="3191" actId="165"/>
          <ac:spMkLst>
            <pc:docMk/>
            <pc:sldMk cId="2023739953" sldId="259"/>
            <ac:spMk id="30" creationId="{08926544-A106-BE5C-6B40-F69C26F12FCA}"/>
          </ac:spMkLst>
        </pc:spChg>
        <pc:spChg chg="mod topLvl">
          <ac:chgData name="manhtan182003@gmail.com" userId="9077328a7daaca81" providerId="LiveId" clId="{B3DB70AD-2D9D-4564-B25B-5A29CAD89028}" dt="2023-07-22T03:02:04.127" v="3191" actId="165"/>
          <ac:spMkLst>
            <pc:docMk/>
            <pc:sldMk cId="2023739953" sldId="259"/>
            <ac:spMk id="31" creationId="{F3D29101-2CA7-28EB-F643-804FEE865D2F}"/>
          </ac:spMkLst>
        </pc:spChg>
        <pc:spChg chg="mod topLvl">
          <ac:chgData name="manhtan182003@gmail.com" userId="9077328a7daaca81" providerId="LiveId" clId="{B3DB70AD-2D9D-4564-B25B-5A29CAD89028}" dt="2023-07-22T03:02:07.317" v="3192" actId="165"/>
          <ac:spMkLst>
            <pc:docMk/>
            <pc:sldMk cId="2023739953" sldId="259"/>
            <ac:spMk id="33" creationId="{EBE6178A-5A71-31D2-F72C-9227DEA1EC96}"/>
          </ac:spMkLst>
        </pc:spChg>
        <pc:spChg chg="mod topLvl">
          <ac:chgData name="manhtan182003@gmail.com" userId="9077328a7daaca81" providerId="LiveId" clId="{B3DB70AD-2D9D-4564-B25B-5A29CAD89028}" dt="2023-07-22T03:02:07.317" v="3192" actId="165"/>
          <ac:spMkLst>
            <pc:docMk/>
            <pc:sldMk cId="2023739953" sldId="259"/>
            <ac:spMk id="34" creationId="{8579FD39-F0B2-C67A-AF30-12916BED4671}"/>
          </ac:spMkLst>
        </pc:spChg>
        <pc:spChg chg="add del">
          <ac:chgData name="manhtan182003@gmail.com" userId="9077328a7daaca81" providerId="LiveId" clId="{B3DB70AD-2D9D-4564-B25B-5A29CAD89028}" dt="2023-07-22T01:52:32.301" v="1948" actId="26606"/>
          <ac:spMkLst>
            <pc:docMk/>
            <pc:sldMk cId="2023739953" sldId="259"/>
            <ac:spMk id="1031" creationId="{7C432AFE-B3D2-4BFF-BF8F-96C27AFF1AC7}"/>
          </ac:spMkLst>
        </pc:spChg>
        <pc:spChg chg="add del">
          <ac:chgData name="manhtan182003@gmail.com" userId="9077328a7daaca81" providerId="LiveId" clId="{B3DB70AD-2D9D-4564-B25B-5A29CAD89028}" dt="2023-07-22T01:52:32.301" v="1948" actId="26606"/>
          <ac:spMkLst>
            <pc:docMk/>
            <pc:sldMk cId="2023739953" sldId="259"/>
            <ac:spMk id="1033" creationId="{AF2F604E-43BE-4DC3-B983-E071523364F8}"/>
          </ac:spMkLst>
        </pc:spChg>
        <pc:spChg chg="add del">
          <ac:chgData name="manhtan182003@gmail.com" userId="9077328a7daaca81" providerId="LiveId" clId="{B3DB70AD-2D9D-4564-B25B-5A29CAD89028}" dt="2023-07-22T01:52:32.301" v="1948" actId="26606"/>
          <ac:spMkLst>
            <pc:docMk/>
            <pc:sldMk cId="2023739953" sldId="259"/>
            <ac:spMk id="1035" creationId="{08C9B587-E65E-4B52-B37C-ABEBB6E87928}"/>
          </ac:spMkLst>
        </pc:spChg>
        <pc:spChg chg="add del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40" creationId="{21A75659-5A6F-4F77-9679-678A00B9D8DC}"/>
          </ac:spMkLst>
        </pc:spChg>
        <pc:spChg chg="add del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42" creationId="{E30A3A45-140E-431E-AED0-07EF836310B3}"/>
          </ac:spMkLst>
        </pc:spChg>
        <pc:spChg chg="add del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44" creationId="{55D4142C-5077-457F-A6AD-3FECFDB39685}"/>
          </ac:spMkLst>
        </pc:spChg>
        <pc:spChg chg="add del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46" creationId="{7A5F0580-5EE9-419F-96EE-B6529EF6E7D0}"/>
          </ac:spMkLst>
        </pc:spChg>
        <pc:spChg chg="add del">
          <ac:chgData name="manhtan182003@gmail.com" userId="9077328a7daaca81" providerId="LiveId" clId="{B3DB70AD-2D9D-4564-B25B-5A29CAD89028}" dt="2023-07-22T01:55:02.776" v="1992" actId="26606"/>
          <ac:spMkLst>
            <pc:docMk/>
            <pc:sldMk cId="2023739953" sldId="259"/>
            <ac:spMk id="1048" creationId="{B95B9BA8-1D69-4796-85F5-B6D0BD52354B}"/>
          </ac:spMkLst>
        </pc:spChg>
        <pc:spChg chg="add del">
          <ac:chgData name="manhtan182003@gmail.com" userId="9077328a7daaca81" providerId="LiveId" clId="{B3DB70AD-2D9D-4564-B25B-5A29CAD89028}" dt="2023-07-22T01:53:58.573" v="1984" actId="26606"/>
          <ac:spMkLst>
            <pc:docMk/>
            <pc:sldMk cId="2023739953" sldId="259"/>
            <ac:spMk id="1051" creationId="{9228552E-C8B1-4A80-8448-0787CE0FC704}"/>
          </ac:spMkLst>
        </pc:spChg>
        <pc:spChg chg="add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54" creationId="{5A0118C5-4F8D-4CF4-BADD-53FEACC6C42A}"/>
          </ac:spMkLst>
        </pc:spChg>
        <pc:spChg chg="add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55" creationId="{79AFCB35-9C04-4524-A0B1-57FF6865D013}"/>
          </ac:spMkLst>
        </pc:spChg>
        <pc:spChg chg="add del">
          <ac:chgData name="manhtan182003@gmail.com" userId="9077328a7daaca81" providerId="LiveId" clId="{B3DB70AD-2D9D-4564-B25B-5A29CAD89028}" dt="2023-07-22T01:54:08.544" v="1986" actId="26606"/>
          <ac:spMkLst>
            <pc:docMk/>
            <pc:sldMk cId="2023739953" sldId="259"/>
            <ac:spMk id="1056" creationId="{325166D1-1B21-4128-AC42-61745528E4D6}"/>
          </ac:spMkLst>
        </pc:spChg>
        <pc:spChg chg="add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58" creationId="{F98F79A4-A6C7-4101-B1E9-27E05CB7CFA0}"/>
          </ac:spMkLst>
        </pc:spChg>
        <pc:spChg chg="add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59" creationId="{83C8019B-3985-409B-9B87-494B974EE9A2}"/>
          </ac:spMkLst>
        </pc:spChg>
        <pc:spChg chg="add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60" creationId="{D11AD2AD-0BA0-4DD3-8EEA-84686A0E718C}"/>
          </ac:spMkLst>
        </pc:spChg>
        <pc:spChg chg="add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61" creationId="{9E5C5460-229E-46C8-A712-CC317985420F}"/>
          </ac:spMkLst>
        </pc:spChg>
        <pc:spChg chg="add">
          <ac:chgData name="manhtan182003@gmail.com" userId="9077328a7daaca81" providerId="LiveId" clId="{B3DB70AD-2D9D-4564-B25B-5A29CAD89028}" dt="2023-07-22T01:55:02.787" v="1993" actId="26606"/>
          <ac:spMkLst>
            <pc:docMk/>
            <pc:sldMk cId="2023739953" sldId="259"/>
            <ac:spMk id="1062" creationId="{B85A4DB3-61AA-49A1-85A9-B3397CD519AB}"/>
          </ac:spMkLst>
        </pc:spChg>
        <pc:spChg chg="add del">
          <ac:chgData name="manhtan182003@gmail.com" userId="9077328a7daaca81" providerId="LiveId" clId="{B3DB70AD-2D9D-4564-B25B-5A29CAD89028}" dt="2023-07-22T01:54:25.545" v="1988" actId="26606"/>
          <ac:spMkLst>
            <pc:docMk/>
            <pc:sldMk cId="2023739953" sldId="259"/>
            <ac:spMk id="1063" creationId="{5A0118C5-4F8D-4CF4-BADD-53FEACC6C42A}"/>
          </ac:spMkLst>
        </pc:spChg>
        <pc:spChg chg="add del">
          <ac:chgData name="manhtan182003@gmail.com" userId="9077328a7daaca81" providerId="LiveId" clId="{B3DB70AD-2D9D-4564-B25B-5A29CAD89028}" dt="2023-07-22T01:54:55.267" v="1990" actId="26606"/>
          <ac:spMkLst>
            <pc:docMk/>
            <pc:sldMk cId="2023739953" sldId="259"/>
            <ac:spMk id="1068" creationId="{C3D6EC93-F369-413E-AA67-5D4104161046}"/>
          </ac:spMkLst>
        </pc:spChg>
        <pc:grpChg chg="add del mod">
          <ac:chgData name="manhtan182003@gmail.com" userId="9077328a7daaca81" providerId="LiveId" clId="{B3DB70AD-2D9D-4564-B25B-5A29CAD89028}" dt="2023-07-22T03:05:58.599" v="3242" actId="165"/>
          <ac:grpSpMkLst>
            <pc:docMk/>
            <pc:sldMk cId="2023739953" sldId="259"/>
            <ac:grpSpMk id="11" creationId="{556256FA-1F60-99A1-8253-4C19D4FFBA68}"/>
          </ac:grpSpMkLst>
        </pc:grpChg>
        <pc:grpChg chg="add del mod">
          <ac:chgData name="manhtan182003@gmail.com" userId="9077328a7daaca81" providerId="LiveId" clId="{B3DB70AD-2D9D-4564-B25B-5A29CAD89028}" dt="2023-07-22T03:06:02.062" v="3243" actId="165"/>
          <ac:grpSpMkLst>
            <pc:docMk/>
            <pc:sldMk cId="2023739953" sldId="259"/>
            <ac:grpSpMk id="14" creationId="{D2BFE7B8-F215-AB44-A0AF-72CAA2024818}"/>
          </ac:grpSpMkLst>
        </pc:grpChg>
        <pc:grpChg chg="add del mod">
          <ac:chgData name="manhtan182003@gmail.com" userId="9077328a7daaca81" providerId="LiveId" clId="{B3DB70AD-2D9D-4564-B25B-5A29CAD89028}" dt="2023-07-22T03:06:04.952" v="3244" actId="165"/>
          <ac:grpSpMkLst>
            <pc:docMk/>
            <pc:sldMk cId="2023739953" sldId="259"/>
            <ac:grpSpMk id="17" creationId="{34146E60-AAD7-CAD7-E764-A864222963F2}"/>
          </ac:grpSpMkLst>
        </pc:grpChg>
        <pc:grpChg chg="add del mod">
          <ac:chgData name="manhtan182003@gmail.com" userId="9077328a7daaca81" providerId="LiveId" clId="{B3DB70AD-2D9D-4564-B25B-5A29CAD89028}" dt="2023-07-22T03:06:08.877" v="3245" actId="165"/>
          <ac:grpSpMkLst>
            <pc:docMk/>
            <pc:sldMk cId="2023739953" sldId="259"/>
            <ac:grpSpMk id="20" creationId="{298FBD4B-24FE-7C3B-4399-7E50C83CB576}"/>
          </ac:grpSpMkLst>
        </pc:grpChg>
        <pc:grpChg chg="add del mod">
          <ac:chgData name="manhtan182003@gmail.com" userId="9077328a7daaca81" providerId="LiveId" clId="{B3DB70AD-2D9D-4564-B25B-5A29CAD89028}" dt="2023-07-22T03:01:57.478" v="3189" actId="165"/>
          <ac:grpSpMkLst>
            <pc:docMk/>
            <pc:sldMk cId="2023739953" sldId="259"/>
            <ac:grpSpMk id="23" creationId="{3FC91BF0-4D31-22CE-2F22-1E6733124BF5}"/>
          </ac:grpSpMkLst>
        </pc:grpChg>
        <pc:grpChg chg="add del mod">
          <ac:chgData name="manhtan182003@gmail.com" userId="9077328a7daaca81" providerId="LiveId" clId="{B3DB70AD-2D9D-4564-B25B-5A29CAD89028}" dt="2023-07-22T03:02:00.799" v="3190" actId="165"/>
          <ac:grpSpMkLst>
            <pc:docMk/>
            <pc:sldMk cId="2023739953" sldId="259"/>
            <ac:grpSpMk id="26" creationId="{53126A5E-1DC2-39DC-C053-50F660ADA69B}"/>
          </ac:grpSpMkLst>
        </pc:grpChg>
        <pc:grpChg chg="add del mod">
          <ac:chgData name="manhtan182003@gmail.com" userId="9077328a7daaca81" providerId="LiveId" clId="{B3DB70AD-2D9D-4564-B25B-5A29CAD89028}" dt="2023-07-22T03:02:04.127" v="3191" actId="165"/>
          <ac:grpSpMkLst>
            <pc:docMk/>
            <pc:sldMk cId="2023739953" sldId="259"/>
            <ac:grpSpMk id="29" creationId="{A3B7F3E3-8FFC-EE65-C03A-9E0537DB2D40}"/>
          </ac:grpSpMkLst>
        </pc:grpChg>
        <pc:grpChg chg="add del mod">
          <ac:chgData name="manhtan182003@gmail.com" userId="9077328a7daaca81" providerId="LiveId" clId="{B3DB70AD-2D9D-4564-B25B-5A29CAD89028}" dt="2023-07-22T03:02:07.317" v="3192" actId="165"/>
          <ac:grpSpMkLst>
            <pc:docMk/>
            <pc:sldMk cId="2023739953" sldId="259"/>
            <ac:grpSpMk id="32" creationId="{BBE90360-7423-A86B-3FDE-530008DBA11E}"/>
          </ac:grpSpMkLst>
        </pc:grpChg>
        <pc:grpChg chg="add del">
          <ac:chgData name="manhtan182003@gmail.com" userId="9077328a7daaca81" providerId="LiveId" clId="{B3DB70AD-2D9D-4564-B25B-5A29CAD89028}" dt="2023-07-22T01:55:02.776" v="1992" actId="26606"/>
          <ac:grpSpMkLst>
            <pc:docMk/>
            <pc:sldMk cId="2023739953" sldId="259"/>
            <ac:grpSpMk id="1049" creationId="{23705FF7-CAB4-430F-A07B-AF2245F17F1C}"/>
          </ac:grpSpMkLst>
        </pc:grpChg>
        <pc:grpChg chg="add del">
          <ac:chgData name="manhtan182003@gmail.com" userId="9077328a7daaca81" providerId="LiveId" clId="{B3DB70AD-2D9D-4564-B25B-5A29CAD89028}" dt="2023-07-22T01:54:08.544" v="1986" actId="26606"/>
          <ac:grpSpMkLst>
            <pc:docMk/>
            <pc:sldMk cId="2023739953" sldId="259"/>
            <ac:grpSpMk id="1053" creationId="{E6517BAC-C80F-4065-90D8-703493E0B353}"/>
          </ac:grpSpMkLst>
        </pc:grpChg>
        <pc:grpChg chg="add del">
          <ac:chgData name="manhtan182003@gmail.com" userId="9077328a7daaca81" providerId="LiveId" clId="{B3DB70AD-2D9D-4564-B25B-5A29CAD89028}" dt="2023-07-22T01:54:25.545" v="1988" actId="26606"/>
          <ac:grpSpMkLst>
            <pc:docMk/>
            <pc:sldMk cId="2023739953" sldId="259"/>
            <ac:grpSpMk id="1057" creationId="{582A903B-6B78-4F0A-B7C9-3D80499020B8}"/>
          </ac:grpSpMkLst>
        </pc:grpChg>
        <pc:grpChg chg="add del">
          <ac:chgData name="manhtan182003@gmail.com" userId="9077328a7daaca81" providerId="LiveId" clId="{B3DB70AD-2D9D-4564-B25B-5A29CAD89028}" dt="2023-07-22T01:54:25.545" v="1988" actId="26606"/>
          <ac:grpSpMkLst>
            <pc:docMk/>
            <pc:sldMk cId="2023739953" sldId="259"/>
            <ac:grpSpMk id="1064" creationId="{B894EFA8-F425-4D19-A94B-445388B31E20}"/>
          </ac:grpSpMkLst>
        </pc:grpChg>
        <pc:grpChg chg="add">
          <ac:chgData name="manhtan182003@gmail.com" userId="9077328a7daaca81" providerId="LiveId" clId="{B3DB70AD-2D9D-4564-B25B-5A29CAD89028}" dt="2023-07-22T01:55:02.787" v="1993" actId="26606"/>
          <ac:grpSpMkLst>
            <pc:docMk/>
            <pc:sldMk cId="2023739953" sldId="259"/>
            <ac:grpSpMk id="1065" creationId="{0C156BF8-7FF7-440F-BE2B-417DFFE8BFA5}"/>
          </ac:grpSpMkLst>
        </pc:grpChg>
        <pc:grpChg chg="add del">
          <ac:chgData name="manhtan182003@gmail.com" userId="9077328a7daaca81" providerId="LiveId" clId="{B3DB70AD-2D9D-4564-B25B-5A29CAD89028}" dt="2023-07-22T01:54:55.267" v="1990" actId="26606"/>
          <ac:grpSpMkLst>
            <pc:docMk/>
            <pc:sldMk cId="2023739953" sldId="259"/>
            <ac:grpSpMk id="1069" creationId="{4EA04677-6B2C-40F4-975C-ED9196552771}"/>
          </ac:grpSpMkLst>
        </pc:grpChg>
        <pc:graphicFrameChg chg="add del mod modGraphic">
          <ac:chgData name="manhtan182003@gmail.com" userId="9077328a7daaca81" providerId="LiveId" clId="{B3DB70AD-2D9D-4564-B25B-5A29CAD89028}" dt="2023-07-22T01:53:46.506" v="1982" actId="21"/>
          <ac:graphicFrameMkLst>
            <pc:docMk/>
            <pc:sldMk cId="2023739953" sldId="259"/>
            <ac:graphicFrameMk id="2" creationId="{A037986B-C1A7-A0C0-46B4-03EF29E6FF44}"/>
          </ac:graphicFrameMkLst>
        </pc:graphicFrameChg>
        <pc:graphicFrameChg chg="add mod modGraphic">
          <ac:chgData name="manhtan182003@gmail.com" userId="9077328a7daaca81" providerId="LiveId" clId="{B3DB70AD-2D9D-4564-B25B-5A29CAD89028}" dt="2023-07-22T01:55:51.440" v="2010" actId="14100"/>
          <ac:graphicFrameMkLst>
            <pc:docMk/>
            <pc:sldMk cId="2023739953" sldId="259"/>
            <ac:graphicFrameMk id="3" creationId="{7B9E6C6C-614E-A6C9-A84D-D89D85E5CC04}"/>
          </ac:graphicFrameMkLst>
        </pc:graphicFrameChg>
        <pc:graphicFrameChg chg="add del mod">
          <ac:chgData name="manhtan182003@gmail.com" userId="9077328a7daaca81" providerId="LiveId" clId="{B3DB70AD-2D9D-4564-B25B-5A29CAD89028}" dt="2023-07-22T02:54:32.533" v="3133" actId="478"/>
          <ac:graphicFrameMkLst>
            <pc:docMk/>
            <pc:sldMk cId="2023739953" sldId="259"/>
            <ac:graphicFrameMk id="7" creationId="{64DBB653-2F58-7780-F5DE-C17C6DBEDEAA}"/>
          </ac:graphicFrameMkLst>
        </pc:graphicFrameChg>
        <pc:graphicFrameChg chg="add del mod">
          <ac:chgData name="manhtan182003@gmail.com" userId="9077328a7daaca81" providerId="LiveId" clId="{B3DB70AD-2D9D-4564-B25B-5A29CAD89028}" dt="2023-07-22T01:51:16.685" v="1943" actId="21"/>
          <ac:graphicFrameMkLst>
            <pc:docMk/>
            <pc:sldMk cId="2023739953" sldId="259"/>
            <ac:graphicFrameMk id="1028" creationId="{25E1DB5D-9689-1768-23DA-AF1C25BBC29D}"/>
          </ac:graphicFrameMkLst>
        </pc:graphicFrameChg>
        <pc:picChg chg="add mod">
          <ac:chgData name="manhtan182003@gmail.com" userId="9077328a7daaca81" providerId="LiveId" clId="{B3DB70AD-2D9D-4564-B25B-5A29CAD89028}" dt="2023-07-21T16:29:01.449" v="1123" actId="1076"/>
          <ac:picMkLst>
            <pc:docMk/>
            <pc:sldMk cId="2023739953" sldId="259"/>
            <ac:picMk id="4" creationId="{ABDDB71B-2310-1432-551A-7BA89845A21A}"/>
          </ac:picMkLst>
        </pc:picChg>
        <pc:picChg chg="add del mod">
          <ac:chgData name="manhtan182003@gmail.com" userId="9077328a7daaca81" providerId="LiveId" clId="{B3DB70AD-2D9D-4564-B25B-5A29CAD89028}" dt="2023-07-24T02:32:00.121" v="15826" actId="478"/>
          <ac:picMkLst>
            <pc:docMk/>
            <pc:sldMk cId="2023739953" sldId="259"/>
            <ac:picMk id="7" creationId="{AB042148-958D-C472-34C7-A62F07271D5A}"/>
          </ac:picMkLst>
        </pc:picChg>
        <pc:picChg chg="add mod ord">
          <ac:chgData name="manhtan182003@gmail.com" userId="9077328a7daaca81" providerId="LiveId" clId="{B3DB70AD-2D9D-4564-B25B-5A29CAD89028}" dt="2023-07-22T01:55:02.787" v="1993" actId="26606"/>
          <ac:picMkLst>
            <pc:docMk/>
            <pc:sldMk cId="2023739953" sldId="259"/>
            <ac:picMk id="1026" creationId="{002EC2AB-31B2-CE75-673F-AC28D3F2AA64}"/>
          </ac:picMkLst>
        </pc:picChg>
      </pc:sldChg>
      <pc:sldChg chg="addSp delSp modSp del mod">
        <pc:chgData name="manhtan182003@gmail.com" userId="9077328a7daaca81" providerId="LiveId" clId="{B3DB70AD-2D9D-4564-B25B-5A29CAD89028}" dt="2023-07-20T10:20:46.822" v="86" actId="47"/>
        <pc:sldMkLst>
          <pc:docMk/>
          <pc:sldMk cId="3243406002" sldId="259"/>
        </pc:sldMkLst>
        <pc:picChg chg="del">
          <ac:chgData name="manhtan182003@gmail.com" userId="9077328a7daaca81" providerId="LiveId" clId="{B3DB70AD-2D9D-4564-B25B-5A29CAD89028}" dt="2023-07-20T10:17:52.175" v="0" actId="478"/>
          <ac:picMkLst>
            <pc:docMk/>
            <pc:sldMk cId="3243406002" sldId="259"/>
            <ac:picMk id="9" creationId="{6ACE9B27-6BD5-98FB-69AC-F4036F8510F5}"/>
          </ac:picMkLst>
        </pc:picChg>
        <pc:picChg chg="add mod">
          <ac:chgData name="manhtan182003@gmail.com" userId="9077328a7daaca81" providerId="LiveId" clId="{B3DB70AD-2D9D-4564-B25B-5A29CAD89028}" dt="2023-07-20T10:18:00.922" v="3" actId="14100"/>
          <ac:picMkLst>
            <pc:docMk/>
            <pc:sldMk cId="3243406002" sldId="259"/>
            <ac:picMk id="3074" creationId="{0196D9A8-3924-8FE8-7DE0-4892462CB992}"/>
          </ac:picMkLst>
        </pc:picChg>
      </pc:sldChg>
      <pc:sldChg chg="addSp delSp modSp new mod modTransition setBg addAnim delAnim modAnim">
        <pc:chgData name="manhtan182003@gmail.com" userId="9077328a7daaca81" providerId="LiveId" clId="{B3DB70AD-2D9D-4564-B25B-5A29CAD89028}" dt="2023-07-24T02:32:01.308" v="15827" actId="478"/>
        <pc:sldMkLst>
          <pc:docMk/>
          <pc:sldMk cId="657550202" sldId="260"/>
        </pc:sldMkLst>
        <pc:spChg chg="mod">
          <ac:chgData name="manhtan182003@gmail.com" userId="9077328a7daaca81" providerId="LiveId" clId="{B3DB70AD-2D9D-4564-B25B-5A29CAD89028}" dt="2023-07-22T02:30:06.425" v="2757" actId="1038"/>
          <ac:spMkLst>
            <pc:docMk/>
            <pc:sldMk cId="657550202" sldId="260"/>
            <ac:spMk id="2" creationId="{22862634-2A36-88F6-81AE-10B6F6725EEB}"/>
          </ac:spMkLst>
        </pc:spChg>
        <pc:spChg chg="del">
          <ac:chgData name="manhtan182003@gmail.com" userId="9077328a7daaca81" providerId="LiveId" clId="{B3DB70AD-2D9D-4564-B25B-5A29CAD89028}" dt="2023-07-22T02:06:23.553" v="2062" actId="1032"/>
          <ac:spMkLst>
            <pc:docMk/>
            <pc:sldMk cId="657550202" sldId="260"/>
            <ac:spMk id="3" creationId="{4693605A-C33C-6E71-3F8F-44758A943B8A}"/>
          </ac:spMkLst>
        </pc:spChg>
        <pc:spChg chg="add mod">
          <ac:chgData name="manhtan182003@gmail.com" userId="9077328a7daaca81" providerId="LiveId" clId="{B3DB70AD-2D9D-4564-B25B-5A29CAD89028}" dt="2023-07-22T01:58:09.782" v="2016" actId="1076"/>
          <ac:spMkLst>
            <pc:docMk/>
            <pc:sldMk cId="657550202" sldId="260"/>
            <ac:spMk id="4" creationId="{9CFFCB41-0B9B-A633-A566-6AC13C779A9C}"/>
          </ac:spMkLst>
        </pc:spChg>
        <pc:spChg chg="add del mod">
          <ac:chgData name="manhtan182003@gmail.com" userId="9077328a7daaca81" providerId="LiveId" clId="{B3DB70AD-2D9D-4564-B25B-5A29CAD89028}" dt="2023-07-22T02:07:49.050" v="2068" actId="1032"/>
          <ac:spMkLst>
            <pc:docMk/>
            <pc:sldMk cId="657550202" sldId="260"/>
            <ac:spMk id="9" creationId="{3C28FEC0-AD2E-24FE-BDFC-E9026DF5BC64}"/>
          </ac:spMkLst>
        </pc:spChg>
        <pc:spChg chg="add del mod">
          <ac:chgData name="manhtan182003@gmail.com" userId="9077328a7daaca81" providerId="LiveId" clId="{B3DB70AD-2D9D-4564-B25B-5A29CAD89028}" dt="2023-07-22T02:25:57.122" v="2650" actId="478"/>
          <ac:spMkLst>
            <pc:docMk/>
            <pc:sldMk cId="657550202" sldId="260"/>
            <ac:spMk id="11" creationId="{92E9331F-F53C-05B1-B6A0-5AD29C5B87F5}"/>
          </ac:spMkLst>
        </pc:spChg>
        <pc:spChg chg="add del mod">
          <ac:chgData name="manhtan182003@gmail.com" userId="9077328a7daaca81" providerId="LiveId" clId="{B3DB70AD-2D9D-4564-B25B-5A29CAD89028}" dt="2023-07-22T02:25:56.265" v="2649" actId="478"/>
          <ac:spMkLst>
            <pc:docMk/>
            <pc:sldMk cId="657550202" sldId="260"/>
            <ac:spMk id="12" creationId="{5924A137-3503-1BE1-44AA-7AB0C1FEC8AF}"/>
          </ac:spMkLst>
        </pc:spChg>
        <pc:spChg chg="add del mod">
          <ac:chgData name="manhtan182003@gmail.com" userId="9077328a7daaca81" providerId="LiveId" clId="{B3DB70AD-2D9D-4564-B25B-5A29CAD89028}" dt="2023-07-22T02:25:55.406" v="2648" actId="478"/>
          <ac:spMkLst>
            <pc:docMk/>
            <pc:sldMk cId="657550202" sldId="260"/>
            <ac:spMk id="13" creationId="{C1C5E296-BCA2-6AB5-CFEB-8214A7D33425}"/>
          </ac:spMkLst>
        </pc:spChg>
        <pc:spChg chg="add del mod">
          <ac:chgData name="manhtan182003@gmail.com" userId="9077328a7daaca81" providerId="LiveId" clId="{B3DB70AD-2D9D-4564-B25B-5A29CAD89028}" dt="2023-07-22T02:21:33.364" v="2520" actId="478"/>
          <ac:spMkLst>
            <pc:docMk/>
            <pc:sldMk cId="657550202" sldId="260"/>
            <ac:spMk id="14" creationId="{04DF541B-1306-BC1A-8425-6CFA5D4B3840}"/>
          </ac:spMkLst>
        </pc:spChg>
        <pc:spChg chg="add del mod">
          <ac:chgData name="manhtan182003@gmail.com" userId="9077328a7daaca81" providerId="LiveId" clId="{B3DB70AD-2D9D-4564-B25B-5A29CAD89028}" dt="2023-07-22T02:27:23.068" v="2655" actId="21"/>
          <ac:spMkLst>
            <pc:docMk/>
            <pc:sldMk cId="657550202" sldId="260"/>
            <ac:spMk id="18" creationId="{453B999C-066C-705D-9055-113579C29144}"/>
          </ac:spMkLst>
        </pc:spChg>
        <pc:spChg chg="add del mod">
          <ac:chgData name="manhtan182003@gmail.com" userId="9077328a7daaca81" providerId="LiveId" clId="{B3DB70AD-2D9D-4564-B25B-5A29CAD89028}" dt="2023-07-22T02:40:38.941" v="2834" actId="478"/>
          <ac:spMkLst>
            <pc:docMk/>
            <pc:sldMk cId="657550202" sldId="260"/>
            <ac:spMk id="21" creationId="{380F11BF-8EFB-AFF5-7755-90DEBF657968}"/>
          </ac:spMkLst>
        </pc:spChg>
        <pc:spChg chg="add mod topLvl">
          <ac:chgData name="manhtan182003@gmail.com" userId="9077328a7daaca81" providerId="LiveId" clId="{B3DB70AD-2D9D-4564-B25B-5A29CAD89028}" dt="2023-07-22T03:11:59.273" v="3310" actId="207"/>
          <ac:spMkLst>
            <pc:docMk/>
            <pc:sldMk cId="657550202" sldId="260"/>
            <ac:spMk id="22" creationId="{BB8AC61F-E5A3-5235-AFCC-069AD4023CDC}"/>
          </ac:spMkLst>
        </pc:spChg>
        <pc:spChg chg="add del mod">
          <ac:chgData name="manhtan182003@gmail.com" userId="9077328a7daaca81" providerId="LiveId" clId="{B3DB70AD-2D9D-4564-B25B-5A29CAD89028}" dt="2023-07-22T02:45:21.182" v="3035" actId="478"/>
          <ac:spMkLst>
            <pc:docMk/>
            <pc:sldMk cId="657550202" sldId="260"/>
            <ac:spMk id="23" creationId="{56F47841-576F-8FB2-3A52-56E12058E9AE}"/>
          </ac:spMkLst>
        </pc:spChg>
        <pc:spChg chg="add del mod">
          <ac:chgData name="manhtan182003@gmail.com" userId="9077328a7daaca81" providerId="LiveId" clId="{B3DB70AD-2D9D-4564-B25B-5A29CAD89028}" dt="2023-07-22T02:45:21.853" v="3036" actId="478"/>
          <ac:spMkLst>
            <pc:docMk/>
            <pc:sldMk cId="657550202" sldId="260"/>
            <ac:spMk id="24" creationId="{A73AEFF6-8369-FF4E-C8E1-3D92AEFADC4D}"/>
          </ac:spMkLst>
        </pc:spChg>
        <pc:spChg chg="add del mod">
          <ac:chgData name="manhtan182003@gmail.com" userId="9077328a7daaca81" providerId="LiveId" clId="{B3DB70AD-2D9D-4564-B25B-5A29CAD89028}" dt="2023-07-22T02:45:22.305" v="3037" actId="478"/>
          <ac:spMkLst>
            <pc:docMk/>
            <pc:sldMk cId="657550202" sldId="260"/>
            <ac:spMk id="25" creationId="{57ABDD62-B781-AC6F-7204-9812D25AC778}"/>
          </ac:spMkLst>
        </pc:spChg>
        <pc:spChg chg="add mod topLvl">
          <ac:chgData name="manhtan182003@gmail.com" userId="9077328a7daaca81" providerId="LiveId" clId="{B3DB70AD-2D9D-4564-B25B-5A29CAD89028}" dt="2023-07-22T03:05:38.977" v="3238" actId="165"/>
          <ac:spMkLst>
            <pc:docMk/>
            <pc:sldMk cId="657550202" sldId="260"/>
            <ac:spMk id="26" creationId="{9601790E-575B-33DF-0FD1-1A5F2FC613B4}"/>
          </ac:spMkLst>
        </pc:spChg>
        <pc:spChg chg="mod topLvl">
          <ac:chgData name="manhtan182003@gmail.com" userId="9077328a7daaca81" providerId="LiveId" clId="{B3DB70AD-2D9D-4564-B25B-5A29CAD89028}" dt="2023-07-22T03:05:41.752" v="3239" actId="165"/>
          <ac:spMkLst>
            <pc:docMk/>
            <pc:sldMk cId="657550202" sldId="260"/>
            <ac:spMk id="29" creationId="{0030521D-A129-8F7D-92D8-26C7E7D6FEC9}"/>
          </ac:spMkLst>
        </pc:spChg>
        <pc:spChg chg="mod topLvl">
          <ac:chgData name="manhtan182003@gmail.com" userId="9077328a7daaca81" providerId="LiveId" clId="{B3DB70AD-2D9D-4564-B25B-5A29CAD89028}" dt="2023-07-22T03:05:41.752" v="3239" actId="165"/>
          <ac:spMkLst>
            <pc:docMk/>
            <pc:sldMk cId="657550202" sldId="260"/>
            <ac:spMk id="30" creationId="{1FBC14AB-D02C-A203-29F1-6E7378168E44}"/>
          </ac:spMkLst>
        </pc:spChg>
        <pc:spChg chg="mod topLvl">
          <ac:chgData name="manhtan182003@gmail.com" userId="9077328a7daaca81" providerId="LiveId" clId="{B3DB70AD-2D9D-4564-B25B-5A29CAD89028}" dt="2023-07-22T03:05:45.051" v="3240" actId="165"/>
          <ac:spMkLst>
            <pc:docMk/>
            <pc:sldMk cId="657550202" sldId="260"/>
            <ac:spMk id="32" creationId="{C0D798CF-EAEC-31E7-3177-AB94C2172CAA}"/>
          </ac:spMkLst>
        </pc:spChg>
        <pc:spChg chg="mod topLvl">
          <ac:chgData name="manhtan182003@gmail.com" userId="9077328a7daaca81" providerId="LiveId" clId="{B3DB70AD-2D9D-4564-B25B-5A29CAD89028}" dt="2023-07-22T03:05:45.051" v="3240" actId="165"/>
          <ac:spMkLst>
            <pc:docMk/>
            <pc:sldMk cId="657550202" sldId="260"/>
            <ac:spMk id="33" creationId="{AF5F0C11-39C7-72E6-E4ED-68608A101450}"/>
          </ac:spMkLst>
        </pc:spChg>
        <pc:spChg chg="mod topLvl">
          <ac:chgData name="manhtan182003@gmail.com" userId="9077328a7daaca81" providerId="LiveId" clId="{B3DB70AD-2D9D-4564-B25B-5A29CAD89028}" dt="2023-07-22T03:05:48.284" v="3241" actId="165"/>
          <ac:spMkLst>
            <pc:docMk/>
            <pc:sldMk cId="657550202" sldId="260"/>
            <ac:spMk id="35" creationId="{804A7624-7A3B-8ACF-A0D6-87CA25FB016E}"/>
          </ac:spMkLst>
        </pc:spChg>
        <pc:spChg chg="mod topLvl">
          <ac:chgData name="manhtan182003@gmail.com" userId="9077328a7daaca81" providerId="LiveId" clId="{B3DB70AD-2D9D-4564-B25B-5A29CAD89028}" dt="2023-07-22T03:05:48.284" v="3241" actId="165"/>
          <ac:spMkLst>
            <pc:docMk/>
            <pc:sldMk cId="657550202" sldId="260"/>
            <ac:spMk id="36" creationId="{C5F0D5B0-419D-F058-5A05-188C67203CA5}"/>
          </ac:spMkLst>
        </pc:spChg>
        <pc:spChg chg="add mod topLvl">
          <ac:chgData name="manhtan182003@gmail.com" userId="9077328a7daaca81" providerId="LiveId" clId="{B3DB70AD-2D9D-4564-B25B-5A29CAD89028}" dt="2023-07-22T03:01:34.814" v="3185" actId="165"/>
          <ac:spMkLst>
            <pc:docMk/>
            <pc:sldMk cId="657550202" sldId="260"/>
            <ac:spMk id="37" creationId="{19D6519D-81F1-B847-09B5-9A78A3D64333}"/>
          </ac:spMkLst>
        </pc:spChg>
        <pc:spChg chg="add del mod topLvl">
          <ac:chgData name="manhtan182003@gmail.com" userId="9077328a7daaca81" providerId="LiveId" clId="{B3DB70AD-2D9D-4564-B25B-5A29CAD89028}" dt="2023-07-22T03:01:34.814" v="3185" actId="165"/>
          <ac:spMkLst>
            <pc:docMk/>
            <pc:sldMk cId="657550202" sldId="260"/>
            <ac:spMk id="38" creationId="{6CE5E34E-B463-4293-68FD-4B6B08B72AD9}"/>
          </ac:spMkLst>
        </pc:spChg>
        <pc:spChg chg="add del">
          <ac:chgData name="manhtan182003@gmail.com" userId="9077328a7daaca81" providerId="LiveId" clId="{B3DB70AD-2D9D-4564-B25B-5A29CAD89028}" dt="2023-07-22T02:49:27.976" v="3089" actId="22"/>
          <ac:spMkLst>
            <pc:docMk/>
            <pc:sldMk cId="657550202" sldId="260"/>
            <ac:spMk id="42" creationId="{D79A01B4-54B8-6C36-E18A-2E02A7E6DF84}"/>
          </ac:spMkLst>
        </pc:spChg>
        <pc:spChg chg="mod topLvl">
          <ac:chgData name="manhtan182003@gmail.com" userId="9077328a7daaca81" providerId="LiveId" clId="{B3DB70AD-2D9D-4564-B25B-5A29CAD89028}" dt="2023-07-22T03:01:39.696" v="3186" actId="165"/>
          <ac:spMkLst>
            <pc:docMk/>
            <pc:sldMk cId="657550202" sldId="260"/>
            <ac:spMk id="45" creationId="{8A2D4B3D-69D5-6515-FE3E-52A89B8F3346}"/>
          </ac:spMkLst>
        </pc:spChg>
        <pc:spChg chg="mod topLvl">
          <ac:chgData name="manhtan182003@gmail.com" userId="9077328a7daaca81" providerId="LiveId" clId="{B3DB70AD-2D9D-4564-B25B-5A29CAD89028}" dt="2023-07-22T03:01:39.696" v="3186" actId="165"/>
          <ac:spMkLst>
            <pc:docMk/>
            <pc:sldMk cId="657550202" sldId="260"/>
            <ac:spMk id="46" creationId="{2712C8DB-D4F0-904E-3EA9-5EFED5F425AD}"/>
          </ac:spMkLst>
        </pc:spChg>
        <pc:spChg chg="mod topLvl">
          <ac:chgData name="manhtan182003@gmail.com" userId="9077328a7daaca81" providerId="LiveId" clId="{B3DB70AD-2D9D-4564-B25B-5A29CAD89028}" dt="2023-07-22T03:01:45.036" v="3187" actId="165"/>
          <ac:spMkLst>
            <pc:docMk/>
            <pc:sldMk cId="657550202" sldId="260"/>
            <ac:spMk id="48" creationId="{87F0F34B-35E3-8EAB-E7B6-091B83435ED1}"/>
          </ac:spMkLst>
        </pc:spChg>
        <pc:spChg chg="mod topLvl">
          <ac:chgData name="manhtan182003@gmail.com" userId="9077328a7daaca81" providerId="LiveId" clId="{B3DB70AD-2D9D-4564-B25B-5A29CAD89028}" dt="2023-07-22T03:01:45.036" v="3187" actId="165"/>
          <ac:spMkLst>
            <pc:docMk/>
            <pc:sldMk cId="657550202" sldId="260"/>
            <ac:spMk id="49" creationId="{4454053F-1308-637F-0CD1-57AC417ABB02}"/>
          </ac:spMkLst>
        </pc:spChg>
        <pc:spChg chg="mod topLvl">
          <ac:chgData name="manhtan182003@gmail.com" userId="9077328a7daaca81" providerId="LiveId" clId="{B3DB70AD-2D9D-4564-B25B-5A29CAD89028}" dt="2023-07-22T03:01:48.319" v="3188" actId="165"/>
          <ac:spMkLst>
            <pc:docMk/>
            <pc:sldMk cId="657550202" sldId="260"/>
            <ac:spMk id="51" creationId="{85BF897E-63F1-9BE6-AB26-261B98532109}"/>
          </ac:spMkLst>
        </pc:spChg>
        <pc:spChg chg="mod topLvl">
          <ac:chgData name="manhtan182003@gmail.com" userId="9077328a7daaca81" providerId="LiveId" clId="{B3DB70AD-2D9D-4564-B25B-5A29CAD89028}" dt="2023-07-22T03:01:48.319" v="3188" actId="165"/>
          <ac:spMkLst>
            <pc:docMk/>
            <pc:sldMk cId="657550202" sldId="260"/>
            <ac:spMk id="52" creationId="{D05EA671-BE5A-EA44-B529-A1613D79A7B7}"/>
          </ac:spMkLst>
        </pc:spChg>
        <pc:spChg chg="add del mod">
          <ac:chgData name="manhtan182003@gmail.com" userId="9077328a7daaca81" providerId="LiveId" clId="{B3DB70AD-2D9D-4564-B25B-5A29CAD89028}" dt="2023-07-22T09:16:31.060" v="3768"/>
          <ac:spMkLst>
            <pc:docMk/>
            <pc:sldMk cId="657550202" sldId="260"/>
            <ac:spMk id="57" creationId="{C8EF7769-90E1-2BC0-8CC7-16E5822DF720}"/>
          </ac:spMkLst>
        </pc:spChg>
        <pc:spChg chg="add del mod">
          <ac:chgData name="manhtan182003@gmail.com" userId="9077328a7daaca81" providerId="LiveId" clId="{B3DB70AD-2D9D-4564-B25B-5A29CAD89028}" dt="2023-07-22T09:16:31.060" v="3768"/>
          <ac:spMkLst>
            <pc:docMk/>
            <pc:sldMk cId="657550202" sldId="260"/>
            <ac:spMk id="58" creationId="{36023917-F54A-1AC4-032B-C20AB8E7FD28}"/>
          </ac:spMkLst>
        </pc:spChg>
        <pc:spChg chg="add del mod">
          <ac:chgData name="manhtan182003@gmail.com" userId="9077328a7daaca81" providerId="LiveId" clId="{B3DB70AD-2D9D-4564-B25B-5A29CAD89028}" dt="2023-07-22T09:16:31.060" v="3768"/>
          <ac:spMkLst>
            <pc:docMk/>
            <pc:sldMk cId="657550202" sldId="260"/>
            <ac:spMk id="59" creationId="{78FE2CDB-55B6-6C7D-D671-17F46753A1FF}"/>
          </ac:spMkLst>
        </pc:spChg>
        <pc:grpChg chg="add del mod">
          <ac:chgData name="manhtan182003@gmail.com" userId="9077328a7daaca81" providerId="LiveId" clId="{B3DB70AD-2D9D-4564-B25B-5A29CAD89028}" dt="2023-07-22T03:05:38.977" v="3238" actId="165"/>
          <ac:grpSpMkLst>
            <pc:docMk/>
            <pc:sldMk cId="657550202" sldId="260"/>
            <ac:grpSpMk id="27" creationId="{23C03B6E-7DF3-58D6-5372-64744773A7D6}"/>
          </ac:grpSpMkLst>
        </pc:grpChg>
        <pc:grpChg chg="add del mod">
          <ac:chgData name="manhtan182003@gmail.com" userId="9077328a7daaca81" providerId="LiveId" clId="{B3DB70AD-2D9D-4564-B25B-5A29CAD89028}" dt="2023-07-22T03:05:41.752" v="3239" actId="165"/>
          <ac:grpSpMkLst>
            <pc:docMk/>
            <pc:sldMk cId="657550202" sldId="260"/>
            <ac:grpSpMk id="28" creationId="{0BFF0F90-1CDB-D46B-53C7-8C26923DF36B}"/>
          </ac:grpSpMkLst>
        </pc:grpChg>
        <pc:grpChg chg="add del mod">
          <ac:chgData name="manhtan182003@gmail.com" userId="9077328a7daaca81" providerId="LiveId" clId="{B3DB70AD-2D9D-4564-B25B-5A29CAD89028}" dt="2023-07-22T03:05:45.051" v="3240" actId="165"/>
          <ac:grpSpMkLst>
            <pc:docMk/>
            <pc:sldMk cId="657550202" sldId="260"/>
            <ac:grpSpMk id="31" creationId="{43F33003-655E-976F-DB37-5D72254B2580}"/>
          </ac:grpSpMkLst>
        </pc:grpChg>
        <pc:grpChg chg="add del mod">
          <ac:chgData name="manhtan182003@gmail.com" userId="9077328a7daaca81" providerId="LiveId" clId="{B3DB70AD-2D9D-4564-B25B-5A29CAD89028}" dt="2023-07-22T03:05:48.284" v="3241" actId="165"/>
          <ac:grpSpMkLst>
            <pc:docMk/>
            <pc:sldMk cId="657550202" sldId="260"/>
            <ac:grpSpMk id="34" creationId="{F497B40B-F880-B01A-32A0-75FFC176DDB3}"/>
          </ac:grpSpMkLst>
        </pc:grpChg>
        <pc:grpChg chg="add del mod">
          <ac:chgData name="manhtan182003@gmail.com" userId="9077328a7daaca81" providerId="LiveId" clId="{B3DB70AD-2D9D-4564-B25B-5A29CAD89028}" dt="2023-07-22T02:49:55.012" v="3095" actId="165"/>
          <ac:grpSpMkLst>
            <pc:docMk/>
            <pc:sldMk cId="657550202" sldId="260"/>
            <ac:grpSpMk id="39" creationId="{3FB66A91-7CB0-E5BC-77FB-72D0F0085C9A}"/>
          </ac:grpSpMkLst>
        </pc:grpChg>
        <pc:grpChg chg="add del mod">
          <ac:chgData name="manhtan182003@gmail.com" userId="9077328a7daaca81" providerId="LiveId" clId="{B3DB70AD-2D9D-4564-B25B-5A29CAD89028}" dt="2023-07-22T02:51:34.637" v="3115" actId="165"/>
          <ac:grpSpMkLst>
            <pc:docMk/>
            <pc:sldMk cId="657550202" sldId="260"/>
            <ac:grpSpMk id="43" creationId="{CE5F6394-6CD0-E4A8-F114-00FE1185C9D1}"/>
          </ac:grpSpMkLst>
        </pc:grpChg>
        <pc:grpChg chg="add del mod">
          <ac:chgData name="manhtan182003@gmail.com" userId="9077328a7daaca81" providerId="LiveId" clId="{B3DB70AD-2D9D-4564-B25B-5A29CAD89028}" dt="2023-07-22T02:51:39.349" v="3116" actId="165"/>
          <ac:grpSpMkLst>
            <pc:docMk/>
            <pc:sldMk cId="657550202" sldId="260"/>
            <ac:grpSpMk id="44" creationId="{9C363870-D49E-241B-91E5-651A197D6F72}"/>
          </ac:grpSpMkLst>
        </pc:grpChg>
        <pc:grpChg chg="add del mod">
          <ac:chgData name="manhtan182003@gmail.com" userId="9077328a7daaca81" providerId="LiveId" clId="{B3DB70AD-2D9D-4564-B25B-5A29CAD89028}" dt="2023-07-22T02:51:44.159" v="3117" actId="165"/>
          <ac:grpSpMkLst>
            <pc:docMk/>
            <pc:sldMk cId="657550202" sldId="260"/>
            <ac:grpSpMk id="47" creationId="{8BDFCF92-7094-1F42-A054-2C54ED3CFD55}"/>
          </ac:grpSpMkLst>
        </pc:grpChg>
        <pc:grpChg chg="add del mod">
          <ac:chgData name="manhtan182003@gmail.com" userId="9077328a7daaca81" providerId="LiveId" clId="{B3DB70AD-2D9D-4564-B25B-5A29CAD89028}" dt="2023-07-22T02:51:47.619" v="3118" actId="165"/>
          <ac:grpSpMkLst>
            <pc:docMk/>
            <pc:sldMk cId="657550202" sldId="260"/>
            <ac:grpSpMk id="50" creationId="{65C0D967-19AC-C96C-4E49-6C1CAE44ED10}"/>
          </ac:grpSpMkLst>
        </pc:grpChg>
        <pc:grpChg chg="add del mod">
          <ac:chgData name="manhtan182003@gmail.com" userId="9077328a7daaca81" providerId="LiveId" clId="{B3DB70AD-2D9D-4564-B25B-5A29CAD89028}" dt="2023-07-22T03:01:34.814" v="3185" actId="165"/>
          <ac:grpSpMkLst>
            <pc:docMk/>
            <pc:sldMk cId="657550202" sldId="260"/>
            <ac:grpSpMk id="53" creationId="{AB4856BF-A8EC-9AF7-96B5-36D498F7E39A}"/>
          </ac:grpSpMkLst>
        </pc:grpChg>
        <pc:grpChg chg="add del mod">
          <ac:chgData name="manhtan182003@gmail.com" userId="9077328a7daaca81" providerId="LiveId" clId="{B3DB70AD-2D9D-4564-B25B-5A29CAD89028}" dt="2023-07-22T03:01:39.696" v="3186" actId="165"/>
          <ac:grpSpMkLst>
            <pc:docMk/>
            <pc:sldMk cId="657550202" sldId="260"/>
            <ac:grpSpMk id="54" creationId="{73465EDB-F69C-D470-D5F5-727FEAF634F9}"/>
          </ac:grpSpMkLst>
        </pc:grpChg>
        <pc:grpChg chg="add del mod">
          <ac:chgData name="manhtan182003@gmail.com" userId="9077328a7daaca81" providerId="LiveId" clId="{B3DB70AD-2D9D-4564-B25B-5A29CAD89028}" dt="2023-07-22T03:01:45.036" v="3187" actId="165"/>
          <ac:grpSpMkLst>
            <pc:docMk/>
            <pc:sldMk cId="657550202" sldId="260"/>
            <ac:grpSpMk id="55" creationId="{811F43D1-D081-B5EC-63BC-77F0C29E04B2}"/>
          </ac:grpSpMkLst>
        </pc:grpChg>
        <pc:grpChg chg="add del mod">
          <ac:chgData name="manhtan182003@gmail.com" userId="9077328a7daaca81" providerId="LiveId" clId="{B3DB70AD-2D9D-4564-B25B-5A29CAD89028}" dt="2023-07-22T03:01:48.319" v="3188" actId="165"/>
          <ac:grpSpMkLst>
            <pc:docMk/>
            <pc:sldMk cId="657550202" sldId="260"/>
            <ac:grpSpMk id="56" creationId="{30935C02-4E1A-0745-93FE-537BF86D2F98}"/>
          </ac:grpSpMkLst>
        </pc:grpChg>
        <pc:graphicFrameChg chg="add mod">
          <ac:chgData name="manhtan182003@gmail.com" userId="9077328a7daaca81" providerId="LiveId" clId="{B3DB70AD-2D9D-4564-B25B-5A29CAD89028}" dt="2023-07-22T01:58:04.581" v="2015" actId="1076"/>
          <ac:graphicFrameMkLst>
            <pc:docMk/>
            <pc:sldMk cId="657550202" sldId="260"/>
            <ac:graphicFrameMk id="6" creationId="{9150EEA2-8D77-3608-092F-08E5C84908D3}"/>
          </ac:graphicFrameMkLst>
        </pc:graphicFrameChg>
        <pc:graphicFrameChg chg="add del mod modGraphic">
          <ac:chgData name="manhtan182003@gmail.com" userId="9077328a7daaca81" providerId="LiveId" clId="{B3DB70AD-2D9D-4564-B25B-5A29CAD89028}" dt="2023-07-22T02:07:20.495" v="2067" actId="478"/>
          <ac:graphicFrameMkLst>
            <pc:docMk/>
            <pc:sldMk cId="657550202" sldId="260"/>
            <ac:graphicFrameMk id="7" creationId="{E6E50353-D10D-0C88-D2EA-85DD317CD2C5}"/>
          </ac:graphicFrameMkLst>
        </pc:graphicFrameChg>
        <pc:graphicFrameChg chg="add del mod modGraphic">
          <ac:chgData name="manhtan182003@gmail.com" userId="9077328a7daaca81" providerId="LiveId" clId="{B3DB70AD-2D9D-4564-B25B-5A29CAD89028}" dt="2023-07-22T02:40:34.948" v="2833" actId="478"/>
          <ac:graphicFrameMkLst>
            <pc:docMk/>
            <pc:sldMk cId="657550202" sldId="260"/>
            <ac:graphicFrameMk id="10" creationId="{B07E6B27-9C11-EFC4-2D44-52CB8DB086A6}"/>
          </ac:graphicFrameMkLst>
        </pc:graphicFrameChg>
        <pc:graphicFrameChg chg="add del mod">
          <ac:chgData name="manhtan182003@gmail.com" userId="9077328a7daaca81" providerId="LiveId" clId="{B3DB70AD-2D9D-4564-B25B-5A29CAD89028}" dt="2023-07-22T02:27:22.135" v="2654"/>
          <ac:graphicFrameMkLst>
            <pc:docMk/>
            <pc:sldMk cId="657550202" sldId="260"/>
            <ac:graphicFrameMk id="19" creationId="{7BBC3F33-163B-52FC-460F-694FCFFEA2A5}"/>
          </ac:graphicFrameMkLst>
        </pc:graphicFrameChg>
        <pc:graphicFrameChg chg="add del mod">
          <ac:chgData name="manhtan182003@gmail.com" userId="9077328a7daaca81" providerId="LiveId" clId="{B3DB70AD-2D9D-4564-B25B-5A29CAD89028}" dt="2023-07-22T02:49:17.363" v="3086"/>
          <ac:graphicFrameMkLst>
            <pc:docMk/>
            <pc:sldMk cId="657550202" sldId="260"/>
            <ac:graphicFrameMk id="40" creationId="{6CE99187-F004-30F2-84DC-EBD025CE8D4A}"/>
          </ac:graphicFrameMkLst>
        </pc:graphicFrameChg>
        <pc:picChg chg="add mod">
          <ac:chgData name="manhtan182003@gmail.com" userId="9077328a7daaca81" providerId="LiveId" clId="{B3DB70AD-2D9D-4564-B25B-5A29CAD89028}" dt="2023-07-22T01:57:56.581" v="2014" actId="1076"/>
          <ac:picMkLst>
            <pc:docMk/>
            <pc:sldMk cId="657550202" sldId="260"/>
            <ac:picMk id="5" creationId="{A54D6B34-5909-2280-C3E3-0E1A5552160D}"/>
          </ac:picMkLst>
        </pc:picChg>
        <pc:picChg chg="add del mod">
          <ac:chgData name="manhtan182003@gmail.com" userId="9077328a7daaca81" providerId="LiveId" clId="{B3DB70AD-2D9D-4564-B25B-5A29CAD89028}" dt="2023-07-24T02:32:01.308" v="15827" actId="478"/>
          <ac:picMkLst>
            <pc:docMk/>
            <pc:sldMk cId="657550202" sldId="260"/>
            <ac:picMk id="7" creationId="{D752AB9C-7632-61B0-A57E-48F4B2E9B128}"/>
          </ac:picMkLst>
        </pc:picChg>
        <pc:picChg chg="add del mod">
          <ac:chgData name="manhtan182003@gmail.com" userId="9077328a7daaca81" providerId="LiveId" clId="{B3DB70AD-2D9D-4564-B25B-5A29CAD89028}" dt="2023-07-22T02:22:41.055" v="2544" actId="931"/>
          <ac:picMkLst>
            <pc:docMk/>
            <pc:sldMk cId="657550202" sldId="260"/>
            <ac:picMk id="16" creationId="{8B478050-03B3-DCDC-5358-2727352A534C}"/>
          </ac:picMkLst>
        </pc:picChg>
      </pc:sldChg>
      <pc:sldChg chg="addSp delSp modSp add del mod">
        <pc:chgData name="manhtan182003@gmail.com" userId="9077328a7daaca81" providerId="LiveId" clId="{B3DB70AD-2D9D-4564-B25B-5A29CAD89028}" dt="2023-07-21T16:00:15.447" v="711" actId="47"/>
        <pc:sldMkLst>
          <pc:docMk/>
          <pc:sldMk cId="2484099170" sldId="260"/>
        </pc:sldMkLst>
        <pc:spChg chg="add del mod">
          <ac:chgData name="manhtan182003@gmail.com" userId="9077328a7daaca81" providerId="LiveId" clId="{B3DB70AD-2D9D-4564-B25B-5A29CAD89028}" dt="2023-07-20T10:22:27.326" v="164"/>
          <ac:spMkLst>
            <pc:docMk/>
            <pc:sldMk cId="2484099170" sldId="260"/>
            <ac:spMk id="2" creationId="{0067BDF8-2DA7-1D37-C212-BECD655DC16A}"/>
          </ac:spMkLst>
        </pc:spChg>
        <pc:picChg chg="mod">
          <ac:chgData name="manhtan182003@gmail.com" userId="9077328a7daaca81" providerId="LiveId" clId="{B3DB70AD-2D9D-4564-B25B-5A29CAD89028}" dt="2023-07-20T10:26:17.890" v="185" actId="14100"/>
          <ac:picMkLst>
            <pc:docMk/>
            <pc:sldMk cId="2484099170" sldId="260"/>
            <ac:picMk id="3" creationId="{A6A9E927-1B0A-FBD9-959B-CB2ACEA695F5}"/>
          </ac:picMkLst>
        </pc:picChg>
        <pc:picChg chg="add mod">
          <ac:chgData name="manhtan182003@gmail.com" userId="9077328a7daaca81" providerId="LiveId" clId="{B3DB70AD-2D9D-4564-B25B-5A29CAD89028}" dt="2023-07-20T10:26:17.890" v="185" actId="14100"/>
          <ac:picMkLst>
            <pc:docMk/>
            <pc:sldMk cId="2484099170" sldId="260"/>
            <ac:picMk id="4" creationId="{ED17AF37-1EB5-546A-A5A4-80ECB9BE287F}"/>
          </ac:picMkLst>
        </pc:picChg>
        <pc:picChg chg="del">
          <ac:chgData name="manhtan182003@gmail.com" userId="9077328a7daaca81" providerId="LiveId" clId="{B3DB70AD-2D9D-4564-B25B-5A29CAD89028}" dt="2023-07-20T10:22:27.326" v="164"/>
          <ac:picMkLst>
            <pc:docMk/>
            <pc:sldMk cId="2484099170" sldId="260"/>
            <ac:picMk id="4098" creationId="{CAEA3DF5-0200-10BB-B1DF-8DCEC7A131B1}"/>
          </ac:picMkLst>
        </pc:picChg>
        <pc:picChg chg="add del">
          <ac:chgData name="manhtan182003@gmail.com" userId="9077328a7daaca81" providerId="LiveId" clId="{B3DB70AD-2D9D-4564-B25B-5A29CAD89028}" dt="2023-07-20T10:21:40.967" v="97"/>
          <ac:picMkLst>
            <pc:docMk/>
            <pc:sldMk cId="2484099170" sldId="260"/>
            <ac:picMk id="6146" creationId="{14EF53C0-142A-269F-B88F-E34FF085209E}"/>
          </ac:picMkLst>
        </pc:picChg>
      </pc:sldChg>
      <pc:sldChg chg="addSp delSp modSp add del mod">
        <pc:chgData name="manhtan182003@gmail.com" userId="9077328a7daaca81" providerId="LiveId" clId="{B3DB70AD-2D9D-4564-B25B-5A29CAD89028}" dt="2023-07-20T10:20:02.994" v="83" actId="47"/>
        <pc:sldMkLst>
          <pc:docMk/>
          <pc:sldMk cId="2965150941" sldId="260"/>
        </pc:sldMkLst>
        <pc:spChg chg="add del mod">
          <ac:chgData name="manhtan182003@gmail.com" userId="9077328a7daaca81" providerId="LiveId" clId="{B3DB70AD-2D9D-4564-B25B-5A29CAD89028}" dt="2023-07-20T10:19:57.537" v="82" actId="403"/>
          <ac:spMkLst>
            <pc:docMk/>
            <pc:sldMk cId="2965150941" sldId="260"/>
            <ac:spMk id="2" creationId="{E8B693BC-C6EE-FA3C-6488-DDC686C412CE}"/>
          </ac:spMkLst>
        </pc:spChg>
        <pc:picChg chg="mod">
          <ac:chgData name="manhtan182003@gmail.com" userId="9077328a7daaca81" providerId="LiveId" clId="{B3DB70AD-2D9D-4564-B25B-5A29CAD89028}" dt="2023-07-20T10:19:53.501" v="72"/>
          <ac:picMkLst>
            <pc:docMk/>
            <pc:sldMk cId="2965150941" sldId="260"/>
            <ac:picMk id="3" creationId="{4B8E2936-4A33-6372-B4BE-55F8403BEA97}"/>
          </ac:picMkLst>
        </pc:picChg>
        <pc:picChg chg="add del mod">
          <ac:chgData name="manhtan182003@gmail.com" userId="9077328a7daaca81" providerId="LiveId" clId="{B3DB70AD-2D9D-4564-B25B-5A29CAD89028}" dt="2023-07-20T10:19:52.815" v="71"/>
          <ac:picMkLst>
            <pc:docMk/>
            <pc:sldMk cId="2965150941" sldId="260"/>
            <ac:picMk id="4" creationId="{1B46C336-7FA9-882E-A635-89BFA452C3A6}"/>
          </ac:picMkLst>
        </pc:picChg>
        <pc:picChg chg="add del">
          <ac:chgData name="manhtan182003@gmail.com" userId="9077328a7daaca81" providerId="LiveId" clId="{B3DB70AD-2D9D-4564-B25B-5A29CAD89028}" dt="2023-07-20T10:19:53.501" v="72"/>
          <ac:picMkLst>
            <pc:docMk/>
            <pc:sldMk cId="2965150941" sldId="260"/>
            <ac:picMk id="3074" creationId="{0196D9A8-3924-8FE8-7DE0-4892462CB992}"/>
          </ac:picMkLst>
        </pc:picChg>
      </pc:sldChg>
      <pc:sldChg chg="add del">
        <pc:chgData name="manhtan182003@gmail.com" userId="9077328a7daaca81" providerId="LiveId" clId="{B3DB70AD-2D9D-4564-B25B-5A29CAD89028}" dt="2023-07-21T16:00:15.621" v="712" actId="47"/>
        <pc:sldMkLst>
          <pc:docMk/>
          <pc:sldMk cId="140686631" sldId="261"/>
        </pc:sldMkLst>
      </pc:sldChg>
      <pc:sldChg chg="modSp add del">
        <pc:chgData name="manhtan182003@gmail.com" userId="9077328a7daaca81" providerId="LiveId" clId="{B3DB70AD-2D9D-4564-B25B-5A29CAD89028}" dt="2023-07-22T02:54:01.353" v="3131" actId="47"/>
        <pc:sldMkLst>
          <pc:docMk/>
          <pc:sldMk cId="1943001127" sldId="261"/>
        </pc:sldMkLst>
        <pc:graphicFrameChg chg="mod">
          <ac:chgData name="manhtan182003@gmail.com" userId="9077328a7daaca81" providerId="LiveId" clId="{B3DB70AD-2D9D-4564-B25B-5A29CAD89028}" dt="2023-07-22T02:52:13.875" v="3121"/>
          <ac:graphicFrameMkLst>
            <pc:docMk/>
            <pc:sldMk cId="1943001127" sldId="261"/>
            <ac:graphicFrameMk id="10" creationId="{B07E6B27-9C11-EFC4-2D44-52CB8DB086A6}"/>
          </ac:graphicFrameMkLst>
        </pc:graphicFrameChg>
      </pc:sldChg>
      <pc:sldChg chg="addSp delSp modSp add mod modTransition setBg delAnim modAnim">
        <pc:chgData name="manhtan182003@gmail.com" userId="9077328a7daaca81" providerId="LiveId" clId="{B3DB70AD-2D9D-4564-B25B-5A29CAD89028}" dt="2023-07-24T02:32:02.619" v="15828" actId="478"/>
        <pc:sldMkLst>
          <pc:docMk/>
          <pc:sldMk cId="2261391539" sldId="261"/>
        </pc:sldMkLst>
        <pc:spChg chg="mod">
          <ac:chgData name="manhtan182003@gmail.com" userId="9077328a7daaca81" providerId="LiveId" clId="{B3DB70AD-2D9D-4564-B25B-5A29CAD89028}" dt="2023-07-22T02:57:50.371" v="3146" actId="1076"/>
          <ac:spMkLst>
            <pc:docMk/>
            <pc:sldMk cId="2261391539" sldId="261"/>
            <ac:spMk id="2" creationId="{22862634-2A36-88F6-81AE-10B6F6725EEB}"/>
          </ac:spMkLst>
        </pc:spChg>
        <pc:spChg chg="add del mod">
          <ac:chgData name="manhtan182003@gmail.com" userId="9077328a7daaca81" providerId="LiveId" clId="{B3DB70AD-2D9D-4564-B25B-5A29CAD89028}" dt="2023-07-22T03:14:41.443" v="3327" actId="767"/>
          <ac:spMkLst>
            <pc:docMk/>
            <pc:sldMk cId="2261391539" sldId="261"/>
            <ac:spMk id="3" creationId="{3893C789-C8DE-BD18-7D17-5EF70840BF11}"/>
          </ac:spMkLst>
        </pc:spChg>
        <pc:spChg chg="del">
          <ac:chgData name="manhtan182003@gmail.com" userId="9077328a7daaca81" providerId="LiveId" clId="{B3DB70AD-2D9D-4564-B25B-5A29CAD89028}" dt="2023-07-22T02:57:57.533" v="3149" actId="478"/>
          <ac:spMkLst>
            <pc:docMk/>
            <pc:sldMk cId="2261391539" sldId="261"/>
            <ac:spMk id="4" creationId="{9CFFCB41-0B9B-A633-A566-6AC13C779A9C}"/>
          </ac:spMkLst>
        </pc:spChg>
        <pc:spChg chg="add del mod">
          <ac:chgData name="manhtan182003@gmail.com" userId="9077328a7daaca81" providerId="LiveId" clId="{B3DB70AD-2D9D-4564-B25B-5A29CAD89028}" dt="2023-07-22T03:17:22.249" v="3376" actId="478"/>
          <ac:spMkLst>
            <pc:docMk/>
            <pc:sldMk cId="2261391539" sldId="261"/>
            <ac:spMk id="7" creationId="{6A14275C-98C1-D9A6-8793-282D273A6E6C}"/>
          </ac:spMkLst>
        </pc:spChg>
        <pc:spChg chg="add del mod">
          <ac:chgData name="manhtan182003@gmail.com" userId="9077328a7daaca81" providerId="LiveId" clId="{B3DB70AD-2D9D-4564-B25B-5A29CAD89028}" dt="2023-07-22T03:36:07.465" v="3445" actId="478"/>
          <ac:spMkLst>
            <pc:docMk/>
            <pc:sldMk cId="2261391539" sldId="261"/>
            <ac:spMk id="8" creationId="{09FB0840-9F6D-9124-A885-6A4D83F23B8E}"/>
          </ac:spMkLst>
        </pc:spChg>
        <pc:spChg chg="add del mod">
          <ac:chgData name="manhtan182003@gmail.com" userId="9077328a7daaca81" providerId="LiveId" clId="{B3DB70AD-2D9D-4564-B25B-5A29CAD89028}" dt="2023-07-22T03:36:07.877" v="3446" actId="478"/>
          <ac:spMkLst>
            <pc:docMk/>
            <pc:sldMk cId="2261391539" sldId="261"/>
            <ac:spMk id="9" creationId="{C226CBFE-A855-BBCB-7AC1-DB903C480B5E}"/>
          </ac:spMkLst>
        </pc:spChg>
        <pc:spChg chg="add del mod">
          <ac:chgData name="manhtan182003@gmail.com" userId="9077328a7daaca81" providerId="LiveId" clId="{B3DB70AD-2D9D-4564-B25B-5A29CAD89028}" dt="2023-07-22T03:36:08.325" v="3447" actId="478"/>
          <ac:spMkLst>
            <pc:docMk/>
            <pc:sldMk cId="2261391539" sldId="261"/>
            <ac:spMk id="10" creationId="{80E52327-D5A5-13D5-7997-4A827BC09715}"/>
          </ac:spMkLst>
        </pc:spChg>
        <pc:spChg chg="add mod">
          <ac:chgData name="manhtan182003@gmail.com" userId="9077328a7daaca81" providerId="LiveId" clId="{B3DB70AD-2D9D-4564-B25B-5A29CAD89028}" dt="2023-07-24T01:49:51.585" v="15798" actId="207"/>
          <ac:spMkLst>
            <pc:docMk/>
            <pc:sldMk cId="2261391539" sldId="261"/>
            <ac:spMk id="11" creationId="{617F2703-DCB9-6079-CEB0-B28497DAD9F1}"/>
          </ac:spMkLst>
        </pc:spChg>
        <pc:spChg chg="add mod">
          <ac:chgData name="manhtan182003@gmail.com" userId="9077328a7daaca81" providerId="LiveId" clId="{B3DB70AD-2D9D-4564-B25B-5A29CAD89028}" dt="2023-07-24T01:50:01.298" v="15800" actId="207"/>
          <ac:spMkLst>
            <pc:docMk/>
            <pc:sldMk cId="2261391539" sldId="261"/>
            <ac:spMk id="12" creationId="{1357F8F1-5CAE-291D-A0C1-8146EF976EA3}"/>
          </ac:spMkLst>
        </pc:spChg>
        <pc:spChg chg="add mod">
          <ac:chgData name="manhtan182003@gmail.com" userId="9077328a7daaca81" providerId="LiveId" clId="{B3DB70AD-2D9D-4564-B25B-5A29CAD89028}" dt="2023-07-24T01:50:08.553" v="15802" actId="207"/>
          <ac:spMkLst>
            <pc:docMk/>
            <pc:sldMk cId="2261391539" sldId="261"/>
            <ac:spMk id="13" creationId="{F192761F-6989-2BD2-9520-126F30E96684}"/>
          </ac:spMkLst>
        </pc:spChg>
        <pc:spChg chg="add del mod">
          <ac:chgData name="manhtan182003@gmail.com" userId="9077328a7daaca81" providerId="LiveId" clId="{B3DB70AD-2D9D-4564-B25B-5A29CAD89028}" dt="2023-07-22T09:52:04.667" v="4676" actId="478"/>
          <ac:spMkLst>
            <pc:docMk/>
            <pc:sldMk cId="2261391539" sldId="261"/>
            <ac:spMk id="17" creationId="{6D8081CF-3464-B282-F7D6-7C6E32B873F9}"/>
          </ac:spMkLst>
        </pc:spChg>
        <pc:spChg chg="add del mod">
          <ac:chgData name="manhtan182003@gmail.com" userId="9077328a7daaca81" providerId="LiveId" clId="{B3DB70AD-2D9D-4564-B25B-5A29CAD89028}" dt="2023-07-22T09:52:05.718" v="4677" actId="478"/>
          <ac:spMkLst>
            <pc:docMk/>
            <pc:sldMk cId="2261391539" sldId="261"/>
            <ac:spMk id="18" creationId="{74269667-FB90-D58A-2D62-362C91F93658}"/>
          </ac:spMkLst>
        </pc:spChg>
        <pc:spChg chg="add mod">
          <ac:chgData name="manhtan182003@gmail.com" userId="9077328a7daaca81" providerId="LiveId" clId="{B3DB70AD-2D9D-4564-B25B-5A29CAD89028}" dt="2023-07-22T10:21:18.235" v="5472" actId="1076"/>
          <ac:spMkLst>
            <pc:docMk/>
            <pc:sldMk cId="2261391539" sldId="261"/>
            <ac:spMk id="19" creationId="{77A6BDDC-B9B0-C02C-A1C1-9C95643E154A}"/>
          </ac:spMkLst>
        </pc:spChg>
        <pc:spChg chg="add mod">
          <ac:chgData name="manhtan182003@gmail.com" userId="9077328a7daaca81" providerId="LiveId" clId="{B3DB70AD-2D9D-4564-B25B-5A29CAD89028}" dt="2023-07-22T10:21:18.235" v="5472" actId="1076"/>
          <ac:spMkLst>
            <pc:docMk/>
            <pc:sldMk cId="2261391539" sldId="261"/>
            <ac:spMk id="20" creationId="{C95FC0A8-B0EF-5E2A-545D-8E78206909BC}"/>
          </ac:spMkLst>
        </pc:spChg>
        <pc:spChg chg="add mod">
          <ac:chgData name="manhtan182003@gmail.com" userId="9077328a7daaca81" providerId="LiveId" clId="{B3DB70AD-2D9D-4564-B25B-5A29CAD89028}" dt="2023-07-22T10:21:18.235" v="5472" actId="1076"/>
          <ac:spMkLst>
            <pc:docMk/>
            <pc:sldMk cId="2261391539" sldId="261"/>
            <ac:spMk id="21" creationId="{285BDCFD-F5D8-09BD-9F35-3FC1202651C4}"/>
          </ac:spMkLst>
        </pc:spChg>
        <pc:spChg chg="mod topLvl">
          <ac:chgData name="manhtan182003@gmail.com" userId="9077328a7daaca81" providerId="LiveId" clId="{B3DB70AD-2D9D-4564-B25B-5A29CAD89028}" dt="2023-07-22T03:19:28.824" v="3399" actId="1038"/>
          <ac:spMkLst>
            <pc:docMk/>
            <pc:sldMk cId="2261391539" sldId="261"/>
            <ac:spMk id="22" creationId="{BB8AC61F-E5A3-5235-AFCC-069AD4023CDC}"/>
          </ac:spMkLst>
        </pc:spChg>
        <pc:spChg chg="add mod">
          <ac:chgData name="manhtan182003@gmail.com" userId="9077328a7daaca81" providerId="LiveId" clId="{B3DB70AD-2D9D-4564-B25B-5A29CAD89028}" dt="2023-07-22T10:21:18.235" v="5472" actId="1076"/>
          <ac:spMkLst>
            <pc:docMk/>
            <pc:sldMk cId="2261391539" sldId="261"/>
            <ac:spMk id="23" creationId="{FEA0A723-134A-ACA4-4604-F4F3183D685B}"/>
          </ac:spMkLst>
        </pc:spChg>
        <pc:spChg chg="mod ord topLvl">
          <ac:chgData name="manhtan182003@gmail.com" userId="9077328a7daaca81" providerId="LiveId" clId="{B3DB70AD-2D9D-4564-B25B-5A29CAD89028}" dt="2023-07-22T03:18:49.359" v="3394" actId="1038"/>
          <ac:spMkLst>
            <pc:docMk/>
            <pc:sldMk cId="2261391539" sldId="261"/>
            <ac:spMk id="26" creationId="{9601790E-575B-33DF-0FD1-1A5F2FC613B4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29" creationId="{0030521D-A129-8F7D-92D8-26C7E7D6FEC9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30" creationId="{1FBC14AB-D02C-A203-29F1-6E7378168E44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32" creationId="{C0D798CF-EAEC-31E7-3177-AB94C2172CAA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33" creationId="{AF5F0C11-39C7-72E6-E4ED-68608A101450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35" creationId="{804A7624-7A3B-8ACF-A0D6-87CA25FB016E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36" creationId="{C5F0D5B0-419D-F058-5A05-188C67203CA5}"/>
          </ac:spMkLst>
        </pc:spChg>
        <pc:spChg chg="mod topLvl">
          <ac:chgData name="manhtan182003@gmail.com" userId="9077328a7daaca81" providerId="LiveId" clId="{B3DB70AD-2D9D-4564-B25B-5A29CAD89028}" dt="2023-07-22T08:54:40.774" v="3604" actId="207"/>
          <ac:spMkLst>
            <pc:docMk/>
            <pc:sldMk cId="2261391539" sldId="261"/>
            <ac:spMk id="37" creationId="{19D6519D-81F1-B847-09B5-9A78A3D64333}"/>
          </ac:spMkLst>
        </pc:spChg>
        <pc:spChg chg="mod topLvl">
          <ac:chgData name="manhtan182003@gmail.com" userId="9077328a7daaca81" providerId="LiveId" clId="{B3DB70AD-2D9D-4564-B25B-5A29CAD89028}" dt="2023-07-22T03:10:25.044" v="3305" actId="1076"/>
          <ac:spMkLst>
            <pc:docMk/>
            <pc:sldMk cId="2261391539" sldId="261"/>
            <ac:spMk id="38" creationId="{6CE5E34E-B463-4293-68FD-4B6B08B72AD9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45" creationId="{8A2D4B3D-69D5-6515-FE3E-52A89B8F3346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46" creationId="{2712C8DB-D4F0-904E-3EA9-5EFED5F425AD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48" creationId="{87F0F34B-35E3-8EAB-E7B6-091B83435ED1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49" creationId="{4454053F-1308-637F-0CD1-57AC417ABB02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51" creationId="{85BF897E-63F1-9BE6-AB26-261B98532109}"/>
          </ac:spMkLst>
        </pc:spChg>
        <pc:spChg chg="mod topLvl">
          <ac:chgData name="manhtan182003@gmail.com" userId="9077328a7daaca81" providerId="LiveId" clId="{B3DB70AD-2D9D-4564-B25B-5A29CAD89028}" dt="2023-07-22T09:13:44.382" v="3735" actId="1076"/>
          <ac:spMkLst>
            <pc:docMk/>
            <pc:sldMk cId="2261391539" sldId="261"/>
            <ac:spMk id="52" creationId="{D05EA671-BE5A-EA44-B529-A1613D79A7B7}"/>
          </ac:spMkLst>
        </pc:spChg>
        <pc:grpChg chg="del mod ord">
          <ac:chgData name="manhtan182003@gmail.com" userId="9077328a7daaca81" providerId="LiveId" clId="{B3DB70AD-2D9D-4564-B25B-5A29CAD89028}" dt="2023-07-22T03:03:01.320" v="3200" actId="165"/>
          <ac:grpSpMkLst>
            <pc:docMk/>
            <pc:sldMk cId="2261391539" sldId="261"/>
            <ac:grpSpMk id="27" creationId="{23C03B6E-7DF3-58D6-5372-64744773A7D6}"/>
          </ac:grpSpMkLst>
        </pc:grpChg>
        <pc:grpChg chg="del mod">
          <ac:chgData name="manhtan182003@gmail.com" userId="9077328a7daaca81" providerId="LiveId" clId="{B3DB70AD-2D9D-4564-B25B-5A29CAD89028}" dt="2023-07-22T03:07:11.678" v="3253" actId="165"/>
          <ac:grpSpMkLst>
            <pc:docMk/>
            <pc:sldMk cId="2261391539" sldId="261"/>
            <ac:grpSpMk id="28" creationId="{0BFF0F90-1CDB-D46B-53C7-8C26923DF36B}"/>
          </ac:grpSpMkLst>
        </pc:grpChg>
        <pc:grpChg chg="del mod">
          <ac:chgData name="manhtan182003@gmail.com" userId="9077328a7daaca81" providerId="LiveId" clId="{B3DB70AD-2D9D-4564-B25B-5A29CAD89028}" dt="2023-07-22T03:07:22.695" v="3255" actId="165"/>
          <ac:grpSpMkLst>
            <pc:docMk/>
            <pc:sldMk cId="2261391539" sldId="261"/>
            <ac:grpSpMk id="31" creationId="{43F33003-655E-976F-DB37-5D72254B2580}"/>
          </ac:grpSpMkLst>
        </pc:grpChg>
        <pc:grpChg chg="del mod">
          <ac:chgData name="manhtan182003@gmail.com" userId="9077328a7daaca81" providerId="LiveId" clId="{B3DB70AD-2D9D-4564-B25B-5A29CAD89028}" dt="2023-07-22T03:07:37.902" v="3258" actId="165"/>
          <ac:grpSpMkLst>
            <pc:docMk/>
            <pc:sldMk cId="2261391539" sldId="261"/>
            <ac:grpSpMk id="34" creationId="{F497B40B-F880-B01A-32A0-75FFC176DDB3}"/>
          </ac:grpSpMkLst>
        </pc:grpChg>
        <pc:grpChg chg="del mod">
          <ac:chgData name="manhtan182003@gmail.com" userId="9077328a7daaca81" providerId="LiveId" clId="{B3DB70AD-2D9D-4564-B25B-5A29CAD89028}" dt="2023-07-22T03:00:54.276" v="3176" actId="165"/>
          <ac:grpSpMkLst>
            <pc:docMk/>
            <pc:sldMk cId="2261391539" sldId="261"/>
            <ac:grpSpMk id="53" creationId="{AB4856BF-A8EC-9AF7-96B5-36D498F7E39A}"/>
          </ac:grpSpMkLst>
        </pc:grpChg>
        <pc:grpChg chg="del mod">
          <ac:chgData name="manhtan182003@gmail.com" userId="9077328a7daaca81" providerId="LiveId" clId="{B3DB70AD-2D9D-4564-B25B-5A29CAD89028}" dt="2023-07-22T03:07:07.575" v="3252" actId="165"/>
          <ac:grpSpMkLst>
            <pc:docMk/>
            <pc:sldMk cId="2261391539" sldId="261"/>
            <ac:grpSpMk id="54" creationId="{73465EDB-F69C-D470-D5F5-727FEAF634F9}"/>
          </ac:grpSpMkLst>
        </pc:grpChg>
        <pc:grpChg chg="del mod">
          <ac:chgData name="manhtan182003@gmail.com" userId="9077328a7daaca81" providerId="LiveId" clId="{B3DB70AD-2D9D-4564-B25B-5A29CAD89028}" dt="2023-07-22T03:07:14.599" v="3254" actId="165"/>
          <ac:grpSpMkLst>
            <pc:docMk/>
            <pc:sldMk cId="2261391539" sldId="261"/>
            <ac:grpSpMk id="55" creationId="{811F43D1-D081-B5EC-63BC-77F0C29E04B2}"/>
          </ac:grpSpMkLst>
        </pc:grpChg>
        <pc:grpChg chg="del mod">
          <ac:chgData name="manhtan182003@gmail.com" userId="9077328a7daaca81" providerId="LiveId" clId="{B3DB70AD-2D9D-4564-B25B-5A29CAD89028}" dt="2023-07-22T03:07:43.048" v="3259" actId="165"/>
          <ac:grpSpMkLst>
            <pc:docMk/>
            <pc:sldMk cId="2261391539" sldId="261"/>
            <ac:grpSpMk id="56" creationId="{30935C02-4E1A-0745-93FE-537BF86D2F98}"/>
          </ac:grpSpMkLst>
        </pc:grpChg>
        <pc:graphicFrameChg chg="del mod">
          <ac:chgData name="manhtan182003@gmail.com" userId="9077328a7daaca81" providerId="LiveId" clId="{B3DB70AD-2D9D-4564-B25B-5A29CAD89028}" dt="2023-07-22T02:57:56.164" v="3148" actId="478"/>
          <ac:graphicFrameMkLst>
            <pc:docMk/>
            <pc:sldMk cId="2261391539" sldId="261"/>
            <ac:graphicFrameMk id="6" creationId="{9150EEA2-8D77-3608-092F-08E5C84908D3}"/>
          </ac:graphicFrameMkLst>
        </pc:graphicFrameChg>
        <pc:graphicFrameChg chg="add del mod">
          <ac:chgData name="manhtan182003@gmail.com" userId="9077328a7daaca81" providerId="LiveId" clId="{B3DB70AD-2D9D-4564-B25B-5A29CAD89028}" dt="2023-07-22T09:10:19.789" v="3731" actId="12084"/>
          <ac:graphicFrameMkLst>
            <pc:docMk/>
            <pc:sldMk cId="2261391539" sldId="261"/>
            <ac:graphicFrameMk id="16" creationId="{3D1C0222-CE80-3A53-9C52-D9B687CD4000}"/>
          </ac:graphicFrameMkLst>
        </pc:graphicFrameChg>
        <pc:picChg chg="add del mod">
          <ac:chgData name="manhtan182003@gmail.com" userId="9077328a7daaca81" providerId="LiveId" clId="{B3DB70AD-2D9D-4564-B25B-5A29CAD89028}" dt="2023-07-24T02:32:02.619" v="15828" actId="478"/>
          <ac:picMkLst>
            <pc:docMk/>
            <pc:sldMk cId="2261391539" sldId="261"/>
            <ac:picMk id="4" creationId="{D25128E2-6185-0CD3-6F6D-829311E9432A}"/>
          </ac:picMkLst>
        </pc:picChg>
        <pc:picChg chg="del">
          <ac:chgData name="manhtan182003@gmail.com" userId="9077328a7daaca81" providerId="LiveId" clId="{B3DB70AD-2D9D-4564-B25B-5A29CAD89028}" dt="2023-07-22T02:57:58.451" v="3150" actId="478"/>
          <ac:picMkLst>
            <pc:docMk/>
            <pc:sldMk cId="2261391539" sldId="261"/>
            <ac:picMk id="5" creationId="{A54D6B34-5909-2280-C3E3-0E1A5552160D}"/>
          </ac:picMkLst>
        </pc:picChg>
        <pc:picChg chg="add del mod">
          <ac:chgData name="manhtan182003@gmail.com" userId="9077328a7daaca81" providerId="LiveId" clId="{B3DB70AD-2D9D-4564-B25B-5A29CAD89028}" dt="2023-07-22T09:14:01.299" v="3736" actId="478"/>
          <ac:picMkLst>
            <pc:docMk/>
            <pc:sldMk cId="2261391539" sldId="261"/>
            <ac:picMk id="15" creationId="{554DB52C-7871-F477-1325-004435868EAB}"/>
          </ac:picMkLst>
        </pc:picChg>
        <pc:picChg chg="add mod">
          <ac:chgData name="manhtan182003@gmail.com" userId="9077328a7daaca81" providerId="LiveId" clId="{B3DB70AD-2D9D-4564-B25B-5A29CAD89028}" dt="2023-07-22T10:27:07.603" v="5562" actId="1076"/>
          <ac:picMkLst>
            <pc:docMk/>
            <pc:sldMk cId="2261391539" sldId="261"/>
            <ac:picMk id="24" creationId="{CEF94F27-6954-D5D7-06F7-55D13968F454}"/>
          </ac:picMkLst>
        </pc:picChg>
        <pc:picChg chg="add mod">
          <ac:chgData name="manhtan182003@gmail.com" userId="9077328a7daaca81" providerId="LiveId" clId="{B3DB70AD-2D9D-4564-B25B-5A29CAD89028}" dt="2023-07-22T10:27:07.603" v="5562" actId="1076"/>
          <ac:picMkLst>
            <pc:docMk/>
            <pc:sldMk cId="2261391539" sldId="261"/>
            <ac:picMk id="25" creationId="{EF1A1C31-DF14-EB1C-D6A1-1EF8FD5C8AF9}"/>
          </ac:picMkLst>
        </pc:picChg>
      </pc:sldChg>
      <pc:sldChg chg="addSp delSp modSp add del mod delAnim modAnim">
        <pc:chgData name="manhtan182003@gmail.com" userId="9077328a7daaca81" providerId="LiveId" clId="{B3DB70AD-2D9D-4564-B25B-5A29CAD89028}" dt="2023-07-22T02:38:05.479" v="2816" actId="47"/>
        <pc:sldMkLst>
          <pc:docMk/>
          <pc:sldMk cId="3171950821" sldId="261"/>
        </pc:sldMkLst>
        <pc:spChg chg="mod">
          <ac:chgData name="manhtan182003@gmail.com" userId="9077328a7daaca81" providerId="LiveId" clId="{B3DB70AD-2D9D-4564-B25B-5A29CAD89028}" dt="2023-07-22T02:34:02.681" v="2785" actId="1076"/>
          <ac:spMkLst>
            <pc:docMk/>
            <pc:sldMk cId="3171950821" sldId="261"/>
            <ac:spMk id="2" creationId="{22862634-2A36-88F6-81AE-10B6F6725EEB}"/>
          </ac:spMkLst>
        </pc:spChg>
        <pc:spChg chg="del">
          <ac:chgData name="manhtan182003@gmail.com" userId="9077328a7daaca81" providerId="LiveId" clId="{B3DB70AD-2D9D-4564-B25B-5A29CAD89028}" dt="2023-07-22T02:35:23.935" v="2806" actId="478"/>
          <ac:spMkLst>
            <pc:docMk/>
            <pc:sldMk cId="3171950821" sldId="261"/>
            <ac:spMk id="4" creationId="{9CFFCB41-0B9B-A633-A566-6AC13C779A9C}"/>
          </ac:spMkLst>
        </pc:spChg>
        <pc:spChg chg="add mod">
          <ac:chgData name="manhtan182003@gmail.com" userId="9077328a7daaca81" providerId="LiveId" clId="{B3DB70AD-2D9D-4564-B25B-5A29CAD89028}" dt="2023-07-22T02:37:55.534" v="2815" actId="478"/>
          <ac:spMkLst>
            <pc:docMk/>
            <pc:sldMk cId="3171950821" sldId="261"/>
            <ac:spMk id="7" creationId="{39E7DD6B-A65F-F22B-DED6-DBCC3606AD47}"/>
          </ac:spMkLst>
        </pc:spChg>
        <pc:graphicFrameChg chg="del">
          <ac:chgData name="manhtan182003@gmail.com" userId="9077328a7daaca81" providerId="LiveId" clId="{B3DB70AD-2D9D-4564-B25B-5A29CAD89028}" dt="2023-07-22T02:35:18.617" v="2804" actId="478"/>
          <ac:graphicFrameMkLst>
            <pc:docMk/>
            <pc:sldMk cId="3171950821" sldId="261"/>
            <ac:graphicFrameMk id="6" creationId="{9150EEA2-8D77-3608-092F-08E5C84908D3}"/>
          </ac:graphicFrameMkLst>
        </pc:graphicFrameChg>
        <pc:graphicFrameChg chg="del mod">
          <ac:chgData name="manhtan182003@gmail.com" userId="9077328a7daaca81" providerId="LiveId" clId="{B3DB70AD-2D9D-4564-B25B-5A29CAD89028}" dt="2023-07-22T02:37:55.534" v="2815" actId="478"/>
          <ac:graphicFrameMkLst>
            <pc:docMk/>
            <pc:sldMk cId="3171950821" sldId="261"/>
            <ac:graphicFrameMk id="10" creationId="{B07E6B27-9C11-EFC4-2D44-52CB8DB086A6}"/>
          </ac:graphicFrameMkLst>
        </pc:graphicFrameChg>
        <pc:picChg chg="del">
          <ac:chgData name="manhtan182003@gmail.com" userId="9077328a7daaca81" providerId="LiveId" clId="{B3DB70AD-2D9D-4564-B25B-5A29CAD89028}" dt="2023-07-22T02:35:19.604" v="2805" actId="478"/>
          <ac:picMkLst>
            <pc:docMk/>
            <pc:sldMk cId="3171950821" sldId="261"/>
            <ac:picMk id="5" creationId="{A54D6B34-5909-2280-C3E3-0E1A5552160D}"/>
          </ac:picMkLst>
        </pc:picChg>
      </pc:sldChg>
      <pc:sldChg chg="addSp delSp modSp add del mod modTransition delAnim modAnim">
        <pc:chgData name="manhtan182003@gmail.com" userId="9077328a7daaca81" providerId="LiveId" clId="{B3DB70AD-2D9D-4564-B25B-5A29CAD89028}" dt="2023-07-22T02:40:22.054" v="2831" actId="47"/>
        <pc:sldMkLst>
          <pc:docMk/>
          <pc:sldMk cId="3929345082" sldId="261"/>
        </pc:sldMkLst>
        <pc:spChg chg="mod">
          <ac:chgData name="manhtan182003@gmail.com" userId="9077328a7daaca81" providerId="LiveId" clId="{B3DB70AD-2D9D-4564-B25B-5A29CAD89028}" dt="2023-07-22T02:38:25.877" v="2824" actId="1076"/>
          <ac:spMkLst>
            <pc:docMk/>
            <pc:sldMk cId="3929345082" sldId="261"/>
            <ac:spMk id="2" creationId="{22862634-2A36-88F6-81AE-10B6F6725EEB}"/>
          </ac:spMkLst>
        </pc:spChg>
        <pc:spChg chg="del">
          <ac:chgData name="manhtan182003@gmail.com" userId="9077328a7daaca81" providerId="LiveId" clId="{B3DB70AD-2D9D-4564-B25B-5A29CAD89028}" dt="2023-07-22T02:38:17.293" v="2821" actId="478"/>
          <ac:spMkLst>
            <pc:docMk/>
            <pc:sldMk cId="3929345082" sldId="261"/>
            <ac:spMk id="4" creationId="{9CFFCB41-0B9B-A633-A566-6AC13C779A9C}"/>
          </ac:spMkLst>
        </pc:spChg>
        <pc:spChg chg="add mod">
          <ac:chgData name="manhtan182003@gmail.com" userId="9077328a7daaca81" providerId="LiveId" clId="{B3DB70AD-2D9D-4564-B25B-5A29CAD89028}" dt="2023-07-22T02:38:54.879" v="2826" actId="478"/>
          <ac:spMkLst>
            <pc:docMk/>
            <pc:sldMk cId="3929345082" sldId="261"/>
            <ac:spMk id="7" creationId="{CB089AE4-B6E6-5096-22DD-08E80D62F130}"/>
          </ac:spMkLst>
        </pc:spChg>
        <pc:graphicFrameChg chg="del mod">
          <ac:chgData name="manhtan182003@gmail.com" userId="9077328a7daaca81" providerId="LiveId" clId="{B3DB70AD-2D9D-4564-B25B-5A29CAD89028}" dt="2023-07-22T02:38:12.383" v="2819" actId="478"/>
          <ac:graphicFrameMkLst>
            <pc:docMk/>
            <pc:sldMk cId="3929345082" sldId="261"/>
            <ac:graphicFrameMk id="6" creationId="{9150EEA2-8D77-3608-092F-08E5C84908D3}"/>
          </ac:graphicFrameMkLst>
        </pc:graphicFrameChg>
        <pc:graphicFrameChg chg="add del mod">
          <ac:chgData name="manhtan182003@gmail.com" userId="9077328a7daaca81" providerId="LiveId" clId="{B3DB70AD-2D9D-4564-B25B-5A29CAD89028}" dt="2023-07-22T02:40:20.350" v="2830" actId="478"/>
          <ac:graphicFrameMkLst>
            <pc:docMk/>
            <pc:sldMk cId="3929345082" sldId="261"/>
            <ac:graphicFrameMk id="8" creationId="{19774A0A-1267-F222-1C4E-FF4A858461E7}"/>
          </ac:graphicFrameMkLst>
        </pc:graphicFrameChg>
        <pc:graphicFrameChg chg="del mod">
          <ac:chgData name="manhtan182003@gmail.com" userId="9077328a7daaca81" providerId="LiveId" clId="{B3DB70AD-2D9D-4564-B25B-5A29CAD89028}" dt="2023-07-22T02:38:54.879" v="2826" actId="478"/>
          <ac:graphicFrameMkLst>
            <pc:docMk/>
            <pc:sldMk cId="3929345082" sldId="261"/>
            <ac:graphicFrameMk id="10" creationId="{B07E6B27-9C11-EFC4-2D44-52CB8DB086A6}"/>
          </ac:graphicFrameMkLst>
        </pc:graphicFrameChg>
        <pc:picChg chg="del">
          <ac:chgData name="manhtan182003@gmail.com" userId="9077328a7daaca81" providerId="LiveId" clId="{B3DB70AD-2D9D-4564-B25B-5A29CAD89028}" dt="2023-07-22T02:38:14.061" v="2820" actId="478"/>
          <ac:picMkLst>
            <pc:docMk/>
            <pc:sldMk cId="3929345082" sldId="261"/>
            <ac:picMk id="5" creationId="{A54D6B34-5909-2280-C3E3-0E1A5552160D}"/>
          </ac:picMkLst>
        </pc:picChg>
      </pc:sldChg>
      <pc:sldChg chg="addSp delSp modSp add mod modTransition setBg delAnim modAnim">
        <pc:chgData name="manhtan182003@gmail.com" userId="9077328a7daaca81" providerId="LiveId" clId="{B3DB70AD-2D9D-4564-B25B-5A29CAD89028}" dt="2023-07-24T02:32:03.871" v="15829" actId="478"/>
        <pc:sldMkLst>
          <pc:docMk/>
          <pc:sldMk cId="2254673534" sldId="262"/>
        </pc:sldMkLst>
        <pc:spChg chg="del">
          <ac:chgData name="manhtan182003@gmail.com" userId="9077328a7daaca81" providerId="LiveId" clId="{B3DB70AD-2D9D-4564-B25B-5A29CAD89028}" dt="2023-07-22T09:14:42.705" v="3762" actId="478"/>
          <ac:spMkLst>
            <pc:docMk/>
            <pc:sldMk cId="2254673534" sldId="262"/>
            <ac:spMk id="2" creationId="{22862634-2A36-88F6-81AE-10B6F6725EEB}"/>
          </ac:spMkLst>
        </pc:spChg>
        <pc:spChg chg="add del mod">
          <ac:chgData name="manhtan182003@gmail.com" userId="9077328a7daaca81" providerId="LiveId" clId="{B3DB70AD-2D9D-4564-B25B-5A29CAD89028}" dt="2023-07-22T09:14:46.883" v="3763" actId="478"/>
          <ac:spMkLst>
            <pc:docMk/>
            <pc:sldMk cId="2254673534" sldId="262"/>
            <ac:spMk id="4" creationId="{28457B92-2415-DA0D-C14E-4E9A6F258B6F}"/>
          </ac:spMkLst>
        </pc:spChg>
        <pc:spChg chg="add del mod">
          <ac:chgData name="manhtan182003@gmail.com" userId="9077328a7daaca81" providerId="LiveId" clId="{B3DB70AD-2D9D-4564-B25B-5A29CAD89028}" dt="2023-07-22T09:43:12.458" v="4441" actId="478"/>
          <ac:spMkLst>
            <pc:docMk/>
            <pc:sldMk cId="2254673534" sldId="262"/>
            <ac:spMk id="5" creationId="{75894B56-C377-A232-EC12-3E971197868C}"/>
          </ac:spMkLst>
        </pc:spChg>
        <pc:spChg chg="add mod">
          <ac:chgData name="manhtan182003@gmail.com" userId="9077328a7daaca81" providerId="LiveId" clId="{B3DB70AD-2D9D-4564-B25B-5A29CAD89028}" dt="2023-07-22T09:56:10.472" v="4766" actId="1076"/>
          <ac:spMkLst>
            <pc:docMk/>
            <pc:sldMk cId="2254673534" sldId="262"/>
            <ac:spMk id="7" creationId="{287CF495-09A2-6F66-B9B1-B80DDC983A14}"/>
          </ac:spMkLst>
        </pc:spChg>
        <pc:spChg chg="add mod">
          <ac:chgData name="manhtan182003@gmail.com" userId="9077328a7daaca81" providerId="LiveId" clId="{B3DB70AD-2D9D-4564-B25B-5A29CAD89028}" dt="2023-07-22T09:54:44.520" v="4701" actId="6549"/>
          <ac:spMkLst>
            <pc:docMk/>
            <pc:sldMk cId="2254673534" sldId="262"/>
            <ac:spMk id="8" creationId="{9E6190CD-C595-16DA-FFD2-A95ECB5D492F}"/>
          </ac:spMkLst>
        </pc:spChg>
        <pc:spChg chg="add mod">
          <ac:chgData name="manhtan182003@gmail.com" userId="9077328a7daaca81" providerId="LiveId" clId="{B3DB70AD-2D9D-4564-B25B-5A29CAD89028}" dt="2023-07-22T10:33:47.928" v="5760" actId="20577"/>
          <ac:spMkLst>
            <pc:docMk/>
            <pc:sldMk cId="2254673534" sldId="262"/>
            <ac:spMk id="9" creationId="{AF9699D3-43AF-4161-4734-546F4F0B31F2}"/>
          </ac:spMkLst>
        </pc:spChg>
        <pc:spChg chg="add mod">
          <ac:chgData name="manhtan182003@gmail.com" userId="9077328a7daaca81" providerId="LiveId" clId="{B3DB70AD-2D9D-4564-B25B-5A29CAD89028}" dt="2023-07-22T10:33:55.008" v="5762" actId="20577"/>
          <ac:spMkLst>
            <pc:docMk/>
            <pc:sldMk cId="2254673534" sldId="262"/>
            <ac:spMk id="10" creationId="{C151937C-1EFB-DD85-0656-3A524D3D9032}"/>
          </ac:spMkLst>
        </pc:spChg>
        <pc:spChg chg="mod">
          <ac:chgData name="manhtan182003@gmail.com" userId="9077328a7daaca81" providerId="LiveId" clId="{B3DB70AD-2D9D-4564-B25B-5A29CAD89028}" dt="2023-07-22T09:18:34.173" v="3789" actId="1076"/>
          <ac:spMkLst>
            <pc:docMk/>
            <pc:sldMk cId="2254673534" sldId="262"/>
            <ac:spMk id="11" creationId="{617F2703-DCB9-6079-CEB0-B28497DAD9F1}"/>
          </ac:spMkLst>
        </pc:spChg>
        <pc:spChg chg="mod">
          <ac:chgData name="manhtan182003@gmail.com" userId="9077328a7daaca81" providerId="LiveId" clId="{B3DB70AD-2D9D-4564-B25B-5A29CAD89028}" dt="2023-07-22T09:18:37.301" v="3790" actId="1076"/>
          <ac:spMkLst>
            <pc:docMk/>
            <pc:sldMk cId="2254673534" sldId="262"/>
            <ac:spMk id="12" creationId="{1357F8F1-5CAE-291D-A0C1-8146EF976EA3}"/>
          </ac:spMkLst>
        </pc:spChg>
        <pc:spChg chg="mod">
          <ac:chgData name="manhtan182003@gmail.com" userId="9077328a7daaca81" providerId="LiveId" clId="{B3DB70AD-2D9D-4564-B25B-5A29CAD89028}" dt="2023-07-22T09:15:59.230" v="3764" actId="1076"/>
          <ac:spMkLst>
            <pc:docMk/>
            <pc:sldMk cId="2254673534" sldId="262"/>
            <ac:spMk id="13" creationId="{F192761F-6989-2BD2-9520-126F30E96684}"/>
          </ac:spMkLst>
        </pc:spChg>
        <pc:spChg chg="add mod">
          <ac:chgData name="manhtan182003@gmail.com" userId="9077328a7daaca81" providerId="LiveId" clId="{B3DB70AD-2D9D-4564-B25B-5A29CAD89028}" dt="2023-07-22T11:37:38.281" v="6859" actId="1076"/>
          <ac:spMkLst>
            <pc:docMk/>
            <pc:sldMk cId="2254673534" sldId="262"/>
            <ac:spMk id="14" creationId="{D1E03F56-887A-5D10-75C9-56196BC61EAB}"/>
          </ac:spMkLst>
        </pc:spChg>
        <pc:spChg chg="mod">
          <ac:chgData name="manhtan182003@gmail.com" userId="9077328a7daaca81" providerId="LiveId" clId="{B3DB70AD-2D9D-4564-B25B-5A29CAD89028}" dt="2023-07-22T09:19:54.526" v="3840" actId="1076"/>
          <ac:spMkLst>
            <pc:docMk/>
            <pc:sldMk cId="2254673534" sldId="262"/>
            <ac:spMk id="22" creationId="{BB8AC61F-E5A3-5235-AFCC-069AD4023CDC}"/>
          </ac:spMkLst>
        </pc:spChg>
        <pc:spChg chg="mod">
          <ac:chgData name="manhtan182003@gmail.com" userId="9077328a7daaca81" providerId="LiveId" clId="{B3DB70AD-2D9D-4564-B25B-5A29CAD89028}" dt="2023-07-22T09:19:58.014" v="3841" actId="1076"/>
          <ac:spMkLst>
            <pc:docMk/>
            <pc:sldMk cId="2254673534" sldId="262"/>
            <ac:spMk id="26" creationId="{9601790E-575B-33DF-0FD1-1A5F2FC613B4}"/>
          </ac:spMkLst>
        </pc:spChg>
        <pc:spChg chg="mod ord">
          <ac:chgData name="manhtan182003@gmail.com" userId="9077328a7daaca81" providerId="LiveId" clId="{B3DB70AD-2D9D-4564-B25B-5A29CAD89028}" dt="2023-07-22T09:31:30.793" v="4169" actId="2085"/>
          <ac:spMkLst>
            <pc:docMk/>
            <pc:sldMk cId="2254673534" sldId="262"/>
            <ac:spMk id="29" creationId="{0030521D-A129-8F7D-92D8-26C7E7D6FEC9}"/>
          </ac:spMkLst>
        </pc:spChg>
        <pc:spChg chg="mod ord">
          <ac:chgData name="manhtan182003@gmail.com" userId="9077328a7daaca81" providerId="LiveId" clId="{B3DB70AD-2D9D-4564-B25B-5A29CAD89028}" dt="2023-07-22T09:31:12.288" v="4165" actId="207"/>
          <ac:spMkLst>
            <pc:docMk/>
            <pc:sldMk cId="2254673534" sldId="262"/>
            <ac:spMk id="30" creationId="{1FBC14AB-D02C-A203-29F1-6E7378168E44}"/>
          </ac:spMkLst>
        </pc:spChg>
        <pc:spChg chg="mod">
          <ac:chgData name="manhtan182003@gmail.com" userId="9077328a7daaca81" providerId="LiveId" clId="{B3DB70AD-2D9D-4564-B25B-5A29CAD89028}" dt="2023-07-22T09:41:13.007" v="4433" actId="1076"/>
          <ac:spMkLst>
            <pc:docMk/>
            <pc:sldMk cId="2254673534" sldId="262"/>
            <ac:spMk id="37" creationId="{19D6519D-81F1-B847-09B5-9A78A3D64333}"/>
          </ac:spMkLst>
        </pc:spChg>
        <pc:spChg chg="mod">
          <ac:chgData name="manhtan182003@gmail.com" userId="9077328a7daaca81" providerId="LiveId" clId="{B3DB70AD-2D9D-4564-B25B-5A29CAD89028}" dt="2023-07-22T09:20:02.782" v="3843" actId="1076"/>
          <ac:spMkLst>
            <pc:docMk/>
            <pc:sldMk cId="2254673534" sldId="262"/>
            <ac:spMk id="38" creationId="{6CE5E34E-B463-4293-68FD-4B6B08B72AD9}"/>
          </ac:spMkLst>
        </pc:spChg>
        <pc:spChg chg="mod ord">
          <ac:chgData name="manhtan182003@gmail.com" userId="9077328a7daaca81" providerId="LiveId" clId="{B3DB70AD-2D9D-4564-B25B-5A29CAD89028}" dt="2023-07-22T09:32:06.208" v="4180" actId="207"/>
          <ac:spMkLst>
            <pc:docMk/>
            <pc:sldMk cId="2254673534" sldId="262"/>
            <ac:spMk id="45" creationId="{8A2D4B3D-69D5-6515-FE3E-52A89B8F3346}"/>
          </ac:spMkLst>
        </pc:spChg>
        <pc:spChg chg="mod">
          <ac:chgData name="manhtan182003@gmail.com" userId="9077328a7daaca81" providerId="LiveId" clId="{B3DB70AD-2D9D-4564-B25B-5A29CAD89028}" dt="2023-07-22T09:32:28.979" v="4189" actId="1036"/>
          <ac:spMkLst>
            <pc:docMk/>
            <pc:sldMk cId="2254673534" sldId="262"/>
            <ac:spMk id="46" creationId="{2712C8DB-D4F0-904E-3EA9-5EFED5F425AD}"/>
          </ac:spMkLst>
        </pc:spChg>
        <pc:picChg chg="add del mod">
          <ac:chgData name="manhtan182003@gmail.com" userId="9077328a7daaca81" providerId="LiveId" clId="{B3DB70AD-2D9D-4564-B25B-5A29CAD89028}" dt="2023-07-24T02:32:03.871" v="15829" actId="478"/>
          <ac:picMkLst>
            <pc:docMk/>
            <pc:sldMk cId="2254673534" sldId="262"/>
            <ac:picMk id="3" creationId="{91E4764C-D8E5-6046-8B78-B546048220F9}"/>
          </ac:picMkLst>
        </pc:picChg>
        <pc:picChg chg="add del mod">
          <ac:chgData name="manhtan182003@gmail.com" userId="9077328a7daaca81" providerId="LiveId" clId="{B3DB70AD-2D9D-4564-B25B-5A29CAD89028}" dt="2023-07-22T09:46:06.847" v="4517" actId="478"/>
          <ac:picMkLst>
            <pc:docMk/>
            <pc:sldMk cId="2254673534" sldId="262"/>
            <ac:picMk id="6" creationId="{B47E92E9-2652-5AAA-6F1F-E70015943C05}"/>
          </ac:picMkLst>
        </pc:picChg>
        <pc:picChg chg="add del mod">
          <ac:chgData name="manhtan182003@gmail.com" userId="9077328a7daaca81" providerId="LiveId" clId="{B3DB70AD-2D9D-4564-B25B-5A29CAD89028}" dt="2023-07-22T09:39:43.146" v="4404" actId="478"/>
          <ac:picMkLst>
            <pc:docMk/>
            <pc:sldMk cId="2254673534" sldId="262"/>
            <ac:picMk id="1026" creationId="{FC570503-37B4-FC9D-5B59-26E718B28334}"/>
          </ac:picMkLst>
        </pc:picChg>
        <pc:picChg chg="add del mod">
          <ac:chgData name="manhtan182003@gmail.com" userId="9077328a7daaca81" providerId="LiveId" clId="{B3DB70AD-2D9D-4564-B25B-5A29CAD89028}" dt="2023-07-22T09:59:04.516" v="4799" actId="478"/>
          <ac:picMkLst>
            <pc:docMk/>
            <pc:sldMk cId="2254673534" sldId="262"/>
            <ac:picMk id="1028" creationId="{BCD164F3-E5F9-940B-ACC9-4FC6059C6054}"/>
          </ac:picMkLst>
        </pc:picChg>
        <pc:picChg chg="add mod">
          <ac:chgData name="manhtan182003@gmail.com" userId="9077328a7daaca81" providerId="LiveId" clId="{B3DB70AD-2D9D-4564-B25B-5A29CAD89028}" dt="2023-07-22T09:59:26.105" v="4804" actId="14100"/>
          <ac:picMkLst>
            <pc:docMk/>
            <pc:sldMk cId="2254673534" sldId="262"/>
            <ac:picMk id="1030" creationId="{F65CAFFC-3FAD-97E2-1871-AB39BDCA4521}"/>
          </ac:picMkLst>
        </pc:picChg>
        <pc:picChg chg="add mod">
          <ac:chgData name="manhtan182003@gmail.com" userId="9077328a7daaca81" providerId="LiveId" clId="{B3DB70AD-2D9D-4564-B25B-5A29CAD89028}" dt="2023-07-22T10:01:05.721" v="4826" actId="14100"/>
          <ac:picMkLst>
            <pc:docMk/>
            <pc:sldMk cId="2254673534" sldId="262"/>
            <ac:picMk id="1032" creationId="{D6B4D50F-AE0D-28BE-D142-794E5A6132E0}"/>
          </ac:picMkLst>
        </pc:picChg>
      </pc:sldChg>
      <pc:sldChg chg="addSp delSp modSp new del mod modAnim">
        <pc:chgData name="manhtan182003@gmail.com" userId="9077328a7daaca81" providerId="LiveId" clId="{B3DB70AD-2D9D-4564-B25B-5A29CAD89028}" dt="2023-07-22T10:05:18.143" v="4897" actId="47"/>
        <pc:sldMkLst>
          <pc:docMk/>
          <pc:sldMk cId="1074309603" sldId="263"/>
        </pc:sldMkLst>
        <pc:spChg chg="del">
          <ac:chgData name="manhtan182003@gmail.com" userId="9077328a7daaca81" providerId="LiveId" clId="{B3DB70AD-2D9D-4564-B25B-5A29CAD89028}" dt="2023-07-22T10:03:19.753" v="4854" actId="478"/>
          <ac:spMkLst>
            <pc:docMk/>
            <pc:sldMk cId="1074309603" sldId="263"/>
            <ac:spMk id="2" creationId="{DADE5474-CC8F-A2DD-940E-C5D1A7127666}"/>
          </ac:spMkLst>
        </pc:spChg>
        <pc:spChg chg="del">
          <ac:chgData name="manhtan182003@gmail.com" userId="9077328a7daaca81" providerId="LiveId" clId="{B3DB70AD-2D9D-4564-B25B-5A29CAD89028}" dt="2023-07-22T10:03:18.641" v="4853" actId="478"/>
          <ac:spMkLst>
            <pc:docMk/>
            <pc:sldMk cId="1074309603" sldId="263"/>
            <ac:spMk id="3" creationId="{2692C12D-14A2-17B6-8CA3-ACD2C1CB1454}"/>
          </ac:spMkLst>
        </pc:spChg>
        <pc:spChg chg="add mod">
          <ac:chgData name="manhtan182003@gmail.com" userId="9077328a7daaca81" providerId="LiveId" clId="{B3DB70AD-2D9D-4564-B25B-5A29CAD89028}" dt="2023-07-22T10:04:09.428" v="4870" actId="1076"/>
          <ac:spMkLst>
            <pc:docMk/>
            <pc:sldMk cId="1074309603" sldId="263"/>
            <ac:spMk id="4" creationId="{CF2F2B56-6FD3-BE64-079C-663776435A69}"/>
          </ac:spMkLst>
        </pc:spChg>
        <pc:spChg chg="add mod">
          <ac:chgData name="manhtan182003@gmail.com" userId="9077328a7daaca81" providerId="LiveId" clId="{B3DB70AD-2D9D-4564-B25B-5A29CAD89028}" dt="2023-07-22T10:03:52.106" v="4858" actId="164"/>
          <ac:spMkLst>
            <pc:docMk/>
            <pc:sldMk cId="1074309603" sldId="263"/>
            <ac:spMk id="5" creationId="{F84BDE0A-B43B-E16B-3385-2F3CCBFD04B8}"/>
          </ac:spMkLst>
        </pc:spChg>
        <pc:spChg chg="add mod">
          <ac:chgData name="manhtan182003@gmail.com" userId="9077328a7daaca81" providerId="LiveId" clId="{B3DB70AD-2D9D-4564-B25B-5A29CAD89028}" dt="2023-07-22T10:04:52.817" v="4895" actId="1076"/>
          <ac:spMkLst>
            <pc:docMk/>
            <pc:sldMk cId="1074309603" sldId="263"/>
            <ac:spMk id="8" creationId="{74CC98A1-77F4-34E4-230A-01C83EB6FA59}"/>
          </ac:spMkLst>
        </pc:spChg>
        <pc:grpChg chg="add mod">
          <ac:chgData name="manhtan182003@gmail.com" userId="9077328a7daaca81" providerId="LiveId" clId="{B3DB70AD-2D9D-4564-B25B-5A29CAD89028}" dt="2023-07-22T10:04:50.025" v="4894" actId="1076"/>
          <ac:grpSpMkLst>
            <pc:docMk/>
            <pc:sldMk cId="1074309603" sldId="263"/>
            <ac:grpSpMk id="7" creationId="{67254DCE-B1C5-DD1F-4062-5D47F630D236}"/>
          </ac:grpSpMkLst>
        </pc:grpChg>
        <pc:picChg chg="add mod">
          <ac:chgData name="manhtan182003@gmail.com" userId="9077328a7daaca81" providerId="LiveId" clId="{B3DB70AD-2D9D-4564-B25B-5A29CAD89028}" dt="2023-07-22T10:05:14.890" v="4896" actId="1076"/>
          <ac:picMkLst>
            <pc:docMk/>
            <pc:sldMk cId="1074309603" sldId="263"/>
            <ac:picMk id="6" creationId="{8EEFE16E-37FE-018D-BF5C-B3C4BE338492}"/>
          </ac:picMkLst>
        </pc:picChg>
      </pc:sldChg>
      <pc:sldChg chg="addSp delSp modSp add mod modTransition setBg addAnim delAnim modAnim">
        <pc:chgData name="manhtan182003@gmail.com" userId="9077328a7daaca81" providerId="LiveId" clId="{B3DB70AD-2D9D-4564-B25B-5A29CAD89028}" dt="2023-07-24T02:32:06.110" v="15830" actId="478"/>
        <pc:sldMkLst>
          <pc:docMk/>
          <pc:sldMk cId="1277559590" sldId="263"/>
        </pc:sldMkLst>
        <pc:spChg chg="add mod">
          <ac:chgData name="manhtan182003@gmail.com" userId="9077328a7daaca81" providerId="LiveId" clId="{B3DB70AD-2D9D-4564-B25B-5A29CAD89028}" dt="2023-07-23T06:37:23.847" v="8914" actId="1076"/>
          <ac:spMkLst>
            <pc:docMk/>
            <pc:sldMk cId="1277559590" sldId="263"/>
            <ac:spMk id="2" creationId="{45B1A313-065D-41BF-72EA-A929D0567FBC}"/>
          </ac:spMkLst>
        </pc:spChg>
        <pc:spChg chg="add mod">
          <ac:chgData name="manhtan182003@gmail.com" userId="9077328a7daaca81" providerId="LiveId" clId="{B3DB70AD-2D9D-4564-B25B-5A29CAD89028}" dt="2023-07-22T11:22:48.756" v="6572" actId="1036"/>
          <ac:spMkLst>
            <pc:docMk/>
            <pc:sldMk cId="1277559590" sldId="263"/>
            <ac:spMk id="3" creationId="{0E153CA0-A20C-0B62-40CB-AA448FF58E6D}"/>
          </ac:spMkLst>
        </pc:spChg>
        <pc:spChg chg="add del mod">
          <ac:chgData name="manhtan182003@gmail.com" userId="9077328a7daaca81" providerId="LiveId" clId="{B3DB70AD-2D9D-4564-B25B-5A29CAD89028}" dt="2023-07-22T11:16:06.628" v="6303" actId="21"/>
          <ac:spMkLst>
            <pc:docMk/>
            <pc:sldMk cId="1277559590" sldId="263"/>
            <ac:spMk id="4" creationId="{E7C1D4B1-A739-F48A-E1F2-6FD1F44E9BC4}"/>
          </ac:spMkLst>
        </pc:spChg>
        <pc:spChg chg="add mod">
          <ac:chgData name="manhtan182003@gmail.com" userId="9077328a7daaca81" providerId="LiveId" clId="{B3DB70AD-2D9D-4564-B25B-5A29CAD89028}" dt="2023-07-23T07:23:49.519" v="10892" actId="1035"/>
          <ac:spMkLst>
            <pc:docMk/>
            <pc:sldMk cId="1277559590" sldId="263"/>
            <ac:spMk id="6" creationId="{FBD74A7F-D4D5-DA9D-98CE-73FD7F85C914}"/>
          </ac:spMkLst>
        </pc:spChg>
        <pc:spChg chg="mod">
          <ac:chgData name="manhtan182003@gmail.com" userId="9077328a7daaca81" providerId="LiveId" clId="{B3DB70AD-2D9D-4564-B25B-5A29CAD89028}" dt="2023-07-22T11:18:16.378" v="6344" actId="14100"/>
          <ac:spMkLst>
            <pc:docMk/>
            <pc:sldMk cId="1277559590" sldId="263"/>
            <ac:spMk id="7" creationId="{287CF495-09A2-6F66-B9B1-B80DDC983A14}"/>
          </ac:spMkLst>
        </pc:spChg>
        <pc:spChg chg="mod">
          <ac:chgData name="manhtan182003@gmail.com" userId="9077328a7daaca81" providerId="LiveId" clId="{B3DB70AD-2D9D-4564-B25B-5A29CAD89028}" dt="2023-07-22T10:22:30.187" v="5492" actId="1076"/>
          <ac:spMkLst>
            <pc:docMk/>
            <pc:sldMk cId="1277559590" sldId="263"/>
            <ac:spMk id="8" creationId="{9E6190CD-C595-16DA-FFD2-A95ECB5D492F}"/>
          </ac:spMkLst>
        </pc:spChg>
        <pc:spChg chg="mod">
          <ac:chgData name="manhtan182003@gmail.com" userId="9077328a7daaca81" providerId="LiveId" clId="{B3DB70AD-2D9D-4564-B25B-5A29CAD89028}" dt="2023-07-22T11:18:19.356" v="6348" actId="1035"/>
          <ac:spMkLst>
            <pc:docMk/>
            <pc:sldMk cId="1277559590" sldId="263"/>
            <ac:spMk id="9" creationId="{AF9699D3-43AF-4161-4734-546F4F0B31F2}"/>
          </ac:spMkLst>
        </pc:spChg>
        <pc:spChg chg="mod">
          <ac:chgData name="manhtan182003@gmail.com" userId="9077328a7daaca81" providerId="LiveId" clId="{B3DB70AD-2D9D-4564-B25B-5A29CAD89028}" dt="2023-07-22T10:34:10.893" v="5766" actId="20577"/>
          <ac:spMkLst>
            <pc:docMk/>
            <pc:sldMk cId="1277559590" sldId="263"/>
            <ac:spMk id="10" creationId="{C151937C-1EFB-DD85-0656-3A524D3D9032}"/>
          </ac:spMkLst>
        </pc:spChg>
        <pc:spChg chg="del">
          <ac:chgData name="manhtan182003@gmail.com" userId="9077328a7daaca81" providerId="LiveId" clId="{B3DB70AD-2D9D-4564-B25B-5A29CAD89028}" dt="2023-07-22T10:21:41.730" v="5475" actId="478"/>
          <ac:spMkLst>
            <pc:docMk/>
            <pc:sldMk cId="1277559590" sldId="263"/>
            <ac:spMk id="11" creationId="{617F2703-DCB9-6079-CEB0-B28497DAD9F1}"/>
          </ac:spMkLst>
        </pc:spChg>
        <pc:spChg chg="del">
          <ac:chgData name="manhtan182003@gmail.com" userId="9077328a7daaca81" providerId="LiveId" clId="{B3DB70AD-2D9D-4564-B25B-5A29CAD89028}" dt="2023-07-22T10:21:45.635" v="5477" actId="478"/>
          <ac:spMkLst>
            <pc:docMk/>
            <pc:sldMk cId="1277559590" sldId="263"/>
            <ac:spMk id="12" creationId="{1357F8F1-5CAE-291D-A0C1-8146EF976EA3}"/>
          </ac:spMkLst>
        </pc:spChg>
        <pc:spChg chg="del">
          <ac:chgData name="manhtan182003@gmail.com" userId="9077328a7daaca81" providerId="LiveId" clId="{B3DB70AD-2D9D-4564-B25B-5A29CAD89028}" dt="2023-07-22T10:21:44.368" v="5476" actId="478"/>
          <ac:spMkLst>
            <pc:docMk/>
            <pc:sldMk cId="1277559590" sldId="263"/>
            <ac:spMk id="13" creationId="{F192761F-6989-2BD2-9520-126F30E96684}"/>
          </ac:spMkLst>
        </pc:spChg>
        <pc:spChg chg="add mod">
          <ac:chgData name="manhtan182003@gmail.com" userId="9077328a7daaca81" providerId="LiveId" clId="{B3DB70AD-2D9D-4564-B25B-5A29CAD89028}" dt="2023-07-22T11:37:15.202" v="6842" actId="1038"/>
          <ac:spMkLst>
            <pc:docMk/>
            <pc:sldMk cId="1277559590" sldId="263"/>
            <ac:spMk id="15" creationId="{A9CEA571-4E0F-B84C-96A2-7DA8E6A4EA3F}"/>
          </ac:spMkLst>
        </pc:spChg>
        <pc:spChg chg="add del mod">
          <ac:chgData name="manhtan182003@gmail.com" userId="9077328a7daaca81" providerId="LiveId" clId="{B3DB70AD-2D9D-4564-B25B-5A29CAD89028}" dt="2023-07-22T11:17:08.559" v="6311" actId="478"/>
          <ac:spMkLst>
            <pc:docMk/>
            <pc:sldMk cId="1277559590" sldId="263"/>
            <ac:spMk id="16" creationId="{42FBB9BF-36AA-E035-9835-420B4CC7644F}"/>
          </ac:spMkLst>
        </pc:spChg>
        <pc:spChg chg="add mod">
          <ac:chgData name="manhtan182003@gmail.com" userId="9077328a7daaca81" providerId="LiveId" clId="{B3DB70AD-2D9D-4564-B25B-5A29CAD89028}" dt="2023-07-22T11:37:15.202" v="6842" actId="1038"/>
          <ac:spMkLst>
            <pc:docMk/>
            <pc:sldMk cId="1277559590" sldId="263"/>
            <ac:spMk id="17" creationId="{56D51D90-E406-95BD-5C62-4706908E3CF6}"/>
          </ac:spMkLst>
        </pc:spChg>
        <pc:spChg chg="add mod">
          <ac:chgData name="manhtan182003@gmail.com" userId="9077328a7daaca81" providerId="LiveId" clId="{B3DB70AD-2D9D-4564-B25B-5A29CAD89028}" dt="2023-07-22T11:37:15.202" v="6842" actId="1038"/>
          <ac:spMkLst>
            <pc:docMk/>
            <pc:sldMk cId="1277559590" sldId="263"/>
            <ac:spMk id="18" creationId="{31120D65-BDFF-915F-CF00-03C8FF31B978}"/>
          </ac:spMkLst>
        </pc:spChg>
        <pc:spChg chg="add mod">
          <ac:chgData name="manhtan182003@gmail.com" userId="9077328a7daaca81" providerId="LiveId" clId="{B3DB70AD-2D9D-4564-B25B-5A29CAD89028}" dt="2023-07-22T11:37:15.202" v="6842" actId="1038"/>
          <ac:spMkLst>
            <pc:docMk/>
            <pc:sldMk cId="1277559590" sldId="263"/>
            <ac:spMk id="19" creationId="{78F7FFF1-70ED-1857-ED78-CB4093B574AF}"/>
          </ac:spMkLst>
        </pc:spChg>
        <pc:spChg chg="add mod">
          <ac:chgData name="manhtan182003@gmail.com" userId="9077328a7daaca81" providerId="LiveId" clId="{B3DB70AD-2D9D-4564-B25B-5A29CAD89028}" dt="2023-07-22T11:37:15.202" v="6842" actId="1038"/>
          <ac:spMkLst>
            <pc:docMk/>
            <pc:sldMk cId="1277559590" sldId="263"/>
            <ac:spMk id="20" creationId="{51AA5593-973C-01DC-255D-C9D197060599}"/>
          </ac:spMkLst>
        </pc:spChg>
        <pc:spChg chg="del">
          <ac:chgData name="manhtan182003@gmail.com" userId="9077328a7daaca81" providerId="LiveId" clId="{B3DB70AD-2D9D-4564-B25B-5A29CAD89028}" dt="2023-07-22T10:22:19.781" v="5488" actId="478"/>
          <ac:spMkLst>
            <pc:docMk/>
            <pc:sldMk cId="1277559590" sldId="263"/>
            <ac:spMk id="22" creationId="{BB8AC61F-E5A3-5235-AFCC-069AD4023CDC}"/>
          </ac:spMkLst>
        </pc:spChg>
        <pc:spChg chg="del">
          <ac:chgData name="manhtan182003@gmail.com" userId="9077328a7daaca81" providerId="LiveId" clId="{B3DB70AD-2D9D-4564-B25B-5A29CAD89028}" dt="2023-07-22T10:22:19.323" v="5487" actId="478"/>
          <ac:spMkLst>
            <pc:docMk/>
            <pc:sldMk cId="1277559590" sldId="263"/>
            <ac:spMk id="26" creationId="{9601790E-575B-33DF-0FD1-1A5F2FC613B4}"/>
          </ac:spMkLst>
        </pc:spChg>
        <pc:spChg chg="mod">
          <ac:chgData name="manhtan182003@gmail.com" userId="9077328a7daaca81" providerId="LiveId" clId="{B3DB70AD-2D9D-4564-B25B-5A29CAD89028}" dt="2023-07-22T10:22:21.459" v="5489" actId="1076"/>
          <ac:spMkLst>
            <pc:docMk/>
            <pc:sldMk cId="1277559590" sldId="263"/>
            <ac:spMk id="29" creationId="{0030521D-A129-8F7D-92D8-26C7E7D6FEC9}"/>
          </ac:spMkLst>
        </pc:spChg>
        <pc:spChg chg="mod">
          <ac:chgData name="manhtan182003@gmail.com" userId="9077328a7daaca81" providerId="LiveId" clId="{B3DB70AD-2D9D-4564-B25B-5A29CAD89028}" dt="2023-07-22T10:22:24.019" v="5490" actId="1076"/>
          <ac:spMkLst>
            <pc:docMk/>
            <pc:sldMk cId="1277559590" sldId="263"/>
            <ac:spMk id="30" creationId="{1FBC14AB-D02C-A203-29F1-6E7378168E44}"/>
          </ac:spMkLst>
        </pc:spChg>
        <pc:spChg chg="mod">
          <ac:chgData name="manhtan182003@gmail.com" userId="9077328a7daaca81" providerId="LiveId" clId="{B3DB70AD-2D9D-4564-B25B-5A29CAD89028}" dt="2023-07-22T10:22:01.187" v="5478" actId="1076"/>
          <ac:spMkLst>
            <pc:docMk/>
            <pc:sldMk cId="1277559590" sldId="263"/>
            <ac:spMk id="35" creationId="{804A7624-7A3B-8ACF-A0D6-87CA25FB016E}"/>
          </ac:spMkLst>
        </pc:spChg>
        <pc:spChg chg="mod">
          <ac:chgData name="manhtan182003@gmail.com" userId="9077328a7daaca81" providerId="LiveId" clId="{B3DB70AD-2D9D-4564-B25B-5A29CAD89028}" dt="2023-07-22T10:22:01.187" v="5478" actId="1076"/>
          <ac:spMkLst>
            <pc:docMk/>
            <pc:sldMk cId="1277559590" sldId="263"/>
            <ac:spMk id="36" creationId="{C5F0D5B0-419D-F058-5A05-188C67203CA5}"/>
          </ac:spMkLst>
        </pc:spChg>
        <pc:spChg chg="del">
          <ac:chgData name="manhtan182003@gmail.com" userId="9077328a7daaca81" providerId="LiveId" clId="{B3DB70AD-2D9D-4564-B25B-5A29CAD89028}" dt="2023-07-22T10:22:05.291" v="5479" actId="478"/>
          <ac:spMkLst>
            <pc:docMk/>
            <pc:sldMk cId="1277559590" sldId="263"/>
            <ac:spMk id="37" creationId="{19D6519D-81F1-B847-09B5-9A78A3D64333}"/>
          </ac:spMkLst>
        </pc:spChg>
        <pc:spChg chg="del">
          <ac:chgData name="manhtan182003@gmail.com" userId="9077328a7daaca81" providerId="LiveId" clId="{B3DB70AD-2D9D-4564-B25B-5A29CAD89028}" dt="2023-07-22T10:22:10.628" v="5482" actId="478"/>
          <ac:spMkLst>
            <pc:docMk/>
            <pc:sldMk cId="1277559590" sldId="263"/>
            <ac:spMk id="38" creationId="{6CE5E34E-B463-4293-68FD-4B6B08B72AD9}"/>
          </ac:spMkLst>
        </pc:spChg>
        <pc:spChg chg="add mod">
          <ac:chgData name="manhtan182003@gmail.com" userId="9077328a7daaca81" providerId="LiveId" clId="{B3DB70AD-2D9D-4564-B25B-5A29CAD89028}" dt="2023-07-22T11:27:43.176" v="6675" actId="571"/>
          <ac:spMkLst>
            <pc:docMk/>
            <pc:sldMk cId="1277559590" sldId="263"/>
            <ac:spMk id="43" creationId="{C08C983D-D2F7-FC5F-EC56-116DD6E5C212}"/>
          </ac:spMkLst>
        </pc:spChg>
        <pc:spChg chg="add mod">
          <ac:chgData name="manhtan182003@gmail.com" userId="9077328a7daaca81" providerId="LiveId" clId="{B3DB70AD-2D9D-4564-B25B-5A29CAD89028}" dt="2023-07-22T11:37:08.873" v="6832" actId="571"/>
          <ac:spMkLst>
            <pc:docMk/>
            <pc:sldMk cId="1277559590" sldId="263"/>
            <ac:spMk id="44" creationId="{41E17952-A638-7CA3-E230-B44A22116A75}"/>
          </ac:spMkLst>
        </pc:spChg>
        <pc:spChg chg="mod">
          <ac:chgData name="manhtan182003@gmail.com" userId="9077328a7daaca81" providerId="LiveId" clId="{B3DB70AD-2D9D-4564-B25B-5A29CAD89028}" dt="2023-07-22T10:22:15.555" v="5485" actId="1076"/>
          <ac:spMkLst>
            <pc:docMk/>
            <pc:sldMk cId="1277559590" sldId="263"/>
            <ac:spMk id="45" creationId="{8A2D4B3D-69D5-6515-FE3E-52A89B8F3346}"/>
          </ac:spMkLst>
        </pc:spChg>
        <pc:spChg chg="mod">
          <ac:chgData name="manhtan182003@gmail.com" userId="9077328a7daaca81" providerId="LiveId" clId="{B3DB70AD-2D9D-4564-B25B-5A29CAD89028}" dt="2023-07-22T10:22:18.515" v="5486" actId="1076"/>
          <ac:spMkLst>
            <pc:docMk/>
            <pc:sldMk cId="1277559590" sldId="263"/>
            <ac:spMk id="46" creationId="{2712C8DB-D4F0-904E-3EA9-5EFED5F425AD}"/>
          </ac:spMkLst>
        </pc:spChg>
        <pc:spChg chg="add del mod ord">
          <ac:chgData name="manhtan182003@gmail.com" userId="9077328a7daaca81" providerId="LiveId" clId="{B3DB70AD-2D9D-4564-B25B-5A29CAD89028}" dt="2023-07-22T11:43:47.971" v="7100" actId="1035"/>
          <ac:spMkLst>
            <pc:docMk/>
            <pc:sldMk cId="1277559590" sldId="263"/>
            <ac:spMk id="47" creationId="{E2B5662E-0FBA-759E-E9B1-798DA76DBC8D}"/>
          </ac:spMkLst>
        </pc:spChg>
        <pc:spChg chg="add del mod ord">
          <ac:chgData name="manhtan182003@gmail.com" userId="9077328a7daaca81" providerId="LiveId" clId="{B3DB70AD-2D9D-4564-B25B-5A29CAD89028}" dt="2023-07-22T11:43:47.971" v="7100" actId="1035"/>
          <ac:spMkLst>
            <pc:docMk/>
            <pc:sldMk cId="1277559590" sldId="263"/>
            <ac:spMk id="50" creationId="{81B87F9E-6660-1C4A-02C0-62C1363C6775}"/>
          </ac:spMkLst>
        </pc:spChg>
        <pc:spChg chg="mod">
          <ac:chgData name="manhtan182003@gmail.com" userId="9077328a7daaca81" providerId="LiveId" clId="{B3DB70AD-2D9D-4564-B25B-5A29CAD89028}" dt="2023-07-22T10:22:01.187" v="5478" actId="1076"/>
          <ac:spMkLst>
            <pc:docMk/>
            <pc:sldMk cId="1277559590" sldId="263"/>
            <ac:spMk id="51" creationId="{85BF897E-63F1-9BE6-AB26-261B98532109}"/>
          </ac:spMkLst>
        </pc:spChg>
        <pc:spChg chg="mod">
          <ac:chgData name="manhtan182003@gmail.com" userId="9077328a7daaca81" providerId="LiveId" clId="{B3DB70AD-2D9D-4564-B25B-5A29CAD89028}" dt="2023-07-22T10:22:01.187" v="5478" actId="1076"/>
          <ac:spMkLst>
            <pc:docMk/>
            <pc:sldMk cId="1277559590" sldId="263"/>
            <ac:spMk id="52" creationId="{D05EA671-BE5A-EA44-B529-A1613D79A7B7}"/>
          </ac:spMkLst>
        </pc:spChg>
        <pc:spChg chg="add del mod ord">
          <ac:chgData name="manhtan182003@gmail.com" userId="9077328a7daaca81" providerId="LiveId" clId="{B3DB70AD-2D9D-4564-B25B-5A29CAD89028}" dt="2023-07-22T11:43:47.971" v="7100" actId="1035"/>
          <ac:spMkLst>
            <pc:docMk/>
            <pc:sldMk cId="1277559590" sldId="263"/>
            <ac:spMk id="53" creationId="{BDAD106E-1049-D3F2-DC61-90EBB50FC529}"/>
          </ac:spMkLst>
        </pc:spChg>
        <pc:spChg chg="add del mod ord">
          <ac:chgData name="manhtan182003@gmail.com" userId="9077328a7daaca81" providerId="LiveId" clId="{B3DB70AD-2D9D-4564-B25B-5A29CAD89028}" dt="2023-07-22T11:43:47.971" v="7100" actId="1035"/>
          <ac:spMkLst>
            <pc:docMk/>
            <pc:sldMk cId="1277559590" sldId="263"/>
            <ac:spMk id="54" creationId="{26A3A031-A7CA-8222-7D99-9BD447628B76}"/>
          </ac:spMkLst>
        </pc:spChg>
        <pc:spChg chg="add del mod ord">
          <ac:chgData name="manhtan182003@gmail.com" userId="9077328a7daaca81" providerId="LiveId" clId="{B3DB70AD-2D9D-4564-B25B-5A29CAD89028}" dt="2023-07-22T11:43:47.971" v="7100" actId="1035"/>
          <ac:spMkLst>
            <pc:docMk/>
            <pc:sldMk cId="1277559590" sldId="263"/>
            <ac:spMk id="55" creationId="{633150DB-60EC-259E-9FF4-520D83FAB485}"/>
          </ac:spMkLst>
        </pc:spChg>
        <pc:picChg chg="add del mod">
          <ac:chgData name="manhtan182003@gmail.com" userId="9077328a7daaca81" providerId="LiveId" clId="{B3DB70AD-2D9D-4564-B25B-5A29CAD89028}" dt="2023-07-22T11:00:37.548" v="5777" actId="478"/>
          <ac:picMkLst>
            <pc:docMk/>
            <pc:sldMk cId="1277559590" sldId="263"/>
            <ac:picMk id="2" creationId="{6BE0D009-5BFB-2AD8-9B46-DA23FCAE70DF}"/>
          </ac:picMkLst>
        </pc:picChg>
        <pc:picChg chg="add mod">
          <ac:chgData name="manhtan182003@gmail.com" userId="9077328a7daaca81" providerId="LiveId" clId="{B3DB70AD-2D9D-4564-B25B-5A29CAD89028}" dt="2023-07-23T06:37:25.120" v="8915" actId="1076"/>
          <ac:picMkLst>
            <pc:docMk/>
            <pc:sldMk cId="1277559590" sldId="263"/>
            <ac:picMk id="4" creationId="{769CF40A-2CC9-C014-3037-4DDF3C10FF1C}"/>
          </ac:picMkLst>
        </pc:picChg>
        <pc:picChg chg="add del mod">
          <ac:chgData name="manhtan182003@gmail.com" userId="9077328a7daaca81" providerId="LiveId" clId="{B3DB70AD-2D9D-4564-B25B-5A29CAD89028}" dt="2023-07-22T11:37:19.947" v="6857" actId="1038"/>
          <ac:picMkLst>
            <pc:docMk/>
            <pc:sldMk cId="1277559590" sldId="263"/>
            <ac:picMk id="5" creationId="{140F4DEF-AD3B-B6A6-020A-75FE8A5F963A}"/>
          </ac:picMkLst>
        </pc:picChg>
        <pc:picChg chg="add del mod">
          <ac:chgData name="manhtan182003@gmail.com" userId="9077328a7daaca81" providerId="LiveId" clId="{B3DB70AD-2D9D-4564-B25B-5A29CAD89028}" dt="2023-07-24T02:32:06.110" v="15830" actId="478"/>
          <ac:picMkLst>
            <pc:docMk/>
            <pc:sldMk cId="1277559590" sldId="263"/>
            <ac:picMk id="12" creationId="{4B6B7051-0F7B-7D25-7588-5444416348E0}"/>
          </ac:picMkLst>
        </pc:picChg>
        <pc:picChg chg="del mod">
          <ac:chgData name="manhtan182003@gmail.com" userId="9077328a7daaca81" providerId="LiveId" clId="{B3DB70AD-2D9D-4564-B25B-5A29CAD89028}" dt="2023-07-22T10:34:27.122" v="5767" actId="478"/>
          <ac:picMkLst>
            <pc:docMk/>
            <pc:sldMk cId="1277559590" sldId="263"/>
            <ac:picMk id="1030" creationId="{F65CAFFC-3FAD-97E2-1871-AB39BDCA4521}"/>
          </ac:picMkLst>
        </pc:picChg>
        <pc:picChg chg="mod">
          <ac:chgData name="manhtan182003@gmail.com" userId="9077328a7daaca81" providerId="LiveId" clId="{B3DB70AD-2D9D-4564-B25B-5A29CAD89028}" dt="2023-07-22T10:22:26.962" v="5491" actId="1076"/>
          <ac:picMkLst>
            <pc:docMk/>
            <pc:sldMk cId="1277559590" sldId="263"/>
            <ac:picMk id="1032" creationId="{D6B4D50F-AE0D-28BE-D142-794E5A6132E0}"/>
          </ac:picMkLst>
        </pc:picChg>
        <pc:cxnChg chg="add del">
          <ac:chgData name="manhtan182003@gmail.com" userId="9077328a7daaca81" providerId="LiveId" clId="{B3DB70AD-2D9D-4564-B25B-5A29CAD89028}" dt="2023-07-22T11:16:00.746" v="6299" actId="11529"/>
          <ac:cxnSpMkLst>
            <pc:docMk/>
            <pc:sldMk cId="1277559590" sldId="263"/>
            <ac:cxnSpMk id="14" creationId="{ED2504D5-A368-AB17-97AA-5E59200FA672}"/>
          </ac:cxnSpMkLst>
        </pc:cxnChg>
        <pc:cxnChg chg="add mod">
          <ac:chgData name="manhtan182003@gmail.com" userId="9077328a7daaca81" providerId="LiveId" clId="{B3DB70AD-2D9D-4564-B25B-5A29CAD89028}" dt="2023-07-22T11:37:15.202" v="6842" actId="1038"/>
          <ac:cxnSpMkLst>
            <pc:docMk/>
            <pc:sldMk cId="1277559590" sldId="263"/>
            <ac:cxnSpMk id="23" creationId="{03C83740-90DF-3ED4-5629-D60C3E457BB1}"/>
          </ac:cxnSpMkLst>
        </pc:cxnChg>
        <pc:cxnChg chg="add mod">
          <ac:chgData name="manhtan182003@gmail.com" userId="9077328a7daaca81" providerId="LiveId" clId="{B3DB70AD-2D9D-4564-B25B-5A29CAD89028}" dt="2023-07-22T11:37:15.202" v="6842" actId="1038"/>
          <ac:cxnSpMkLst>
            <pc:docMk/>
            <pc:sldMk cId="1277559590" sldId="263"/>
            <ac:cxnSpMk id="27" creationId="{4CCBF404-A397-3B5B-35E4-AB0B0BA69CC2}"/>
          </ac:cxnSpMkLst>
        </pc:cxnChg>
        <pc:cxnChg chg="add mod">
          <ac:chgData name="manhtan182003@gmail.com" userId="9077328a7daaca81" providerId="LiveId" clId="{B3DB70AD-2D9D-4564-B25B-5A29CAD89028}" dt="2023-07-22T11:37:15.202" v="6842" actId="1038"/>
          <ac:cxnSpMkLst>
            <pc:docMk/>
            <pc:sldMk cId="1277559590" sldId="263"/>
            <ac:cxnSpMk id="34" creationId="{A7407877-6475-3431-7F7D-CB52A9979B3E}"/>
          </ac:cxnSpMkLst>
        </pc:cxnChg>
        <pc:cxnChg chg="add mod">
          <ac:chgData name="manhtan182003@gmail.com" userId="9077328a7daaca81" providerId="LiveId" clId="{B3DB70AD-2D9D-4564-B25B-5A29CAD89028}" dt="2023-07-22T11:37:15.202" v="6842" actId="1038"/>
          <ac:cxnSpMkLst>
            <pc:docMk/>
            <pc:sldMk cId="1277559590" sldId="263"/>
            <ac:cxnSpMk id="41" creationId="{A5A5E2C9-8918-3CCE-9268-598156F1B943}"/>
          </ac:cxnSpMkLst>
        </pc:cxnChg>
        <pc:cxnChg chg="add del mod ord">
          <ac:chgData name="manhtan182003@gmail.com" userId="9077328a7daaca81" providerId="LiveId" clId="{B3DB70AD-2D9D-4564-B25B-5A29CAD89028}" dt="2023-07-22T11:43:47.971" v="7100" actId="1035"/>
          <ac:cxnSpMkLst>
            <pc:docMk/>
            <pc:sldMk cId="1277559590" sldId="263"/>
            <ac:cxnSpMk id="56" creationId="{7BEB0118-A27E-B12C-AA0E-B52476F641D5}"/>
          </ac:cxnSpMkLst>
        </pc:cxnChg>
        <pc:cxnChg chg="add del mod ord">
          <ac:chgData name="manhtan182003@gmail.com" userId="9077328a7daaca81" providerId="LiveId" clId="{B3DB70AD-2D9D-4564-B25B-5A29CAD89028}" dt="2023-07-22T11:43:47.971" v="7100" actId="1035"/>
          <ac:cxnSpMkLst>
            <pc:docMk/>
            <pc:sldMk cId="1277559590" sldId="263"/>
            <ac:cxnSpMk id="57" creationId="{29A2ECD1-3A74-5569-9B79-00BC8808A106}"/>
          </ac:cxnSpMkLst>
        </pc:cxnChg>
        <pc:cxnChg chg="add del mod ord">
          <ac:chgData name="manhtan182003@gmail.com" userId="9077328a7daaca81" providerId="LiveId" clId="{B3DB70AD-2D9D-4564-B25B-5A29CAD89028}" dt="2023-07-22T11:43:47.971" v="7100" actId="1035"/>
          <ac:cxnSpMkLst>
            <pc:docMk/>
            <pc:sldMk cId="1277559590" sldId="263"/>
            <ac:cxnSpMk id="58" creationId="{774C7FBE-0A48-D2E6-16C2-16BFD95C3B6C}"/>
          </ac:cxnSpMkLst>
        </pc:cxnChg>
        <pc:cxnChg chg="add del mod ord">
          <ac:chgData name="manhtan182003@gmail.com" userId="9077328a7daaca81" providerId="LiveId" clId="{B3DB70AD-2D9D-4564-B25B-5A29CAD89028}" dt="2023-07-22T11:43:47.971" v="7100" actId="1035"/>
          <ac:cxnSpMkLst>
            <pc:docMk/>
            <pc:sldMk cId="1277559590" sldId="263"/>
            <ac:cxnSpMk id="59" creationId="{9B6782AA-4D8C-B0C5-DCEE-22590D88DFE1}"/>
          </ac:cxnSpMkLst>
        </pc:cxnChg>
      </pc:sldChg>
      <pc:sldChg chg="addSp delSp modSp new del mod setBg modAnim">
        <pc:chgData name="manhtan182003@gmail.com" userId="9077328a7daaca81" providerId="LiveId" clId="{B3DB70AD-2D9D-4564-B25B-5A29CAD89028}" dt="2023-07-22T10:15:48.279" v="5372" actId="47"/>
        <pc:sldMkLst>
          <pc:docMk/>
          <pc:sldMk cId="1585279664" sldId="263"/>
        </pc:sldMkLst>
        <pc:spChg chg="add del">
          <ac:chgData name="manhtan182003@gmail.com" userId="9077328a7daaca81" providerId="LiveId" clId="{B3DB70AD-2D9D-4564-B25B-5A29CAD89028}" dt="2023-07-22T10:08:45.526" v="4921" actId="478"/>
          <ac:spMkLst>
            <pc:docMk/>
            <pc:sldMk cId="1585279664" sldId="263"/>
            <ac:spMk id="2" creationId="{83950523-520D-CA46-6F20-9ACA3A346E37}"/>
          </ac:spMkLst>
        </pc:spChg>
        <pc:spChg chg="del">
          <ac:chgData name="manhtan182003@gmail.com" userId="9077328a7daaca81" providerId="LiveId" clId="{B3DB70AD-2D9D-4564-B25B-5A29CAD89028}" dt="2023-07-22T10:05:58.775" v="4899" actId="931"/>
          <ac:spMkLst>
            <pc:docMk/>
            <pc:sldMk cId="1585279664" sldId="263"/>
            <ac:spMk id="3" creationId="{7358E2E7-6E38-1F36-F317-7B6A10B713A1}"/>
          </ac:spMkLst>
        </pc:spChg>
        <pc:spChg chg="del">
          <ac:chgData name="manhtan182003@gmail.com" userId="9077328a7daaca81" providerId="LiveId" clId="{B3DB70AD-2D9D-4564-B25B-5A29CAD89028}" dt="2023-07-22T10:08:42.242" v="4920" actId="478"/>
          <ac:spMkLst>
            <pc:docMk/>
            <pc:sldMk cId="1585279664" sldId="263"/>
            <ac:spMk id="4" creationId="{81A89C4C-EB2B-1EA1-EC96-CA48B5C1507F}"/>
          </ac:spMkLst>
        </pc:spChg>
        <pc:spChg chg="add del mod">
          <ac:chgData name="manhtan182003@gmail.com" userId="9077328a7daaca81" providerId="LiveId" clId="{B3DB70AD-2D9D-4564-B25B-5A29CAD89028}" dt="2023-07-22T10:06:13.266" v="4903"/>
          <ac:spMkLst>
            <pc:docMk/>
            <pc:sldMk cId="1585279664" sldId="263"/>
            <ac:spMk id="7" creationId="{04AB3303-3840-AAC4-D19B-4B07B0E3498D}"/>
          </ac:spMkLst>
        </pc:spChg>
        <pc:spChg chg="add mod">
          <ac:chgData name="manhtan182003@gmail.com" userId="9077328a7daaca81" providerId="LiveId" clId="{B3DB70AD-2D9D-4564-B25B-5A29CAD89028}" dt="2023-07-22T10:14:48.581" v="5352" actId="554"/>
          <ac:spMkLst>
            <pc:docMk/>
            <pc:sldMk cId="1585279664" sldId="263"/>
            <ac:spMk id="8" creationId="{987CEF0E-F76F-8CE5-8BD3-18961FE54301}"/>
          </ac:spMkLst>
        </pc:spChg>
        <pc:spChg chg="add mod">
          <ac:chgData name="manhtan182003@gmail.com" userId="9077328a7daaca81" providerId="LiveId" clId="{B3DB70AD-2D9D-4564-B25B-5A29CAD89028}" dt="2023-07-22T10:15:01.332" v="5371" actId="1035"/>
          <ac:spMkLst>
            <pc:docMk/>
            <pc:sldMk cId="1585279664" sldId="263"/>
            <ac:spMk id="9" creationId="{0BFA8F24-22E1-2F4B-CB81-7E0DF8E0B5B0}"/>
          </ac:spMkLst>
        </pc:spChg>
        <pc:spChg chg="add mod">
          <ac:chgData name="manhtan182003@gmail.com" userId="9077328a7daaca81" providerId="LiveId" clId="{B3DB70AD-2D9D-4564-B25B-5A29CAD89028}" dt="2023-07-22T10:08:16.026" v="4915" actId="1076"/>
          <ac:spMkLst>
            <pc:docMk/>
            <pc:sldMk cId="1585279664" sldId="263"/>
            <ac:spMk id="10" creationId="{FE545E43-2654-0983-1EFA-7145A846EC9B}"/>
          </ac:spMkLst>
        </pc:spChg>
        <pc:spChg chg="add mod">
          <ac:chgData name="manhtan182003@gmail.com" userId="9077328a7daaca81" providerId="LiveId" clId="{B3DB70AD-2D9D-4564-B25B-5A29CAD89028}" dt="2023-07-22T10:08:21.395" v="4917" actId="1076"/>
          <ac:spMkLst>
            <pc:docMk/>
            <pc:sldMk cId="1585279664" sldId="263"/>
            <ac:spMk id="11" creationId="{FED89C87-FC89-0AAF-2A88-0E0CB5428A7B}"/>
          </ac:spMkLst>
        </pc:spChg>
        <pc:spChg chg="add mod">
          <ac:chgData name="manhtan182003@gmail.com" userId="9077328a7daaca81" providerId="LiveId" clId="{B3DB70AD-2D9D-4564-B25B-5A29CAD89028}" dt="2023-07-22T10:08:13.602" v="4913" actId="1076"/>
          <ac:spMkLst>
            <pc:docMk/>
            <pc:sldMk cId="1585279664" sldId="263"/>
            <ac:spMk id="12" creationId="{27722078-F306-6997-CAB4-BACC1C8331F9}"/>
          </ac:spMkLst>
        </pc:spChg>
        <pc:spChg chg="add mod">
          <ac:chgData name="manhtan182003@gmail.com" userId="9077328a7daaca81" providerId="LiveId" clId="{B3DB70AD-2D9D-4564-B25B-5A29CAD89028}" dt="2023-07-22T10:08:18.922" v="4916" actId="1076"/>
          <ac:spMkLst>
            <pc:docMk/>
            <pc:sldMk cId="1585279664" sldId="263"/>
            <ac:spMk id="13" creationId="{8F03FA55-E5E5-D5EF-962B-95FB29D0F295}"/>
          </ac:spMkLst>
        </pc:spChg>
        <pc:picChg chg="add mod">
          <ac:chgData name="manhtan182003@gmail.com" userId="9077328a7daaca81" providerId="LiveId" clId="{B3DB70AD-2D9D-4564-B25B-5A29CAD89028}" dt="2023-07-22T10:14:04.219" v="5340" actId="1076"/>
          <ac:picMkLst>
            <pc:docMk/>
            <pc:sldMk cId="1585279664" sldId="263"/>
            <ac:picMk id="6" creationId="{933FF606-86EE-A8D6-FF71-83E1B1E2B8EC}"/>
          </ac:picMkLst>
        </pc:picChg>
      </pc:sldChg>
      <pc:sldChg chg="delSp modSp add del mod modTransition">
        <pc:chgData name="manhtan182003@gmail.com" userId="9077328a7daaca81" providerId="LiveId" clId="{B3DB70AD-2D9D-4564-B25B-5A29CAD89028}" dt="2023-07-22T10:21:35.387" v="5473" actId="47"/>
        <pc:sldMkLst>
          <pc:docMk/>
          <pc:sldMk cId="1877074155" sldId="263"/>
        </pc:sldMkLst>
        <pc:spChg chg="mod">
          <ac:chgData name="manhtan182003@gmail.com" userId="9077328a7daaca81" providerId="LiveId" clId="{B3DB70AD-2D9D-4564-B25B-5A29CAD89028}" dt="2023-07-22T10:20:43.739" v="5464" actId="1076"/>
          <ac:spMkLst>
            <pc:docMk/>
            <pc:sldMk cId="1877074155" sldId="263"/>
            <ac:spMk id="7" creationId="{287CF495-09A2-6F66-B9B1-B80DDC983A14}"/>
          </ac:spMkLst>
        </pc:spChg>
        <pc:spChg chg="mod">
          <ac:chgData name="manhtan182003@gmail.com" userId="9077328a7daaca81" providerId="LiveId" clId="{B3DB70AD-2D9D-4564-B25B-5A29CAD89028}" dt="2023-07-22T10:20:21.018" v="5461" actId="1076"/>
          <ac:spMkLst>
            <pc:docMk/>
            <pc:sldMk cId="1877074155" sldId="263"/>
            <ac:spMk id="8" creationId="{9E6190CD-C595-16DA-FFD2-A95ECB5D492F}"/>
          </ac:spMkLst>
        </pc:spChg>
        <pc:spChg chg="mod">
          <ac:chgData name="manhtan182003@gmail.com" userId="9077328a7daaca81" providerId="LiveId" clId="{B3DB70AD-2D9D-4564-B25B-5A29CAD89028}" dt="2023-07-22T10:20:41.963" v="5463" actId="1076"/>
          <ac:spMkLst>
            <pc:docMk/>
            <pc:sldMk cId="1877074155" sldId="263"/>
            <ac:spMk id="9" creationId="{AF9699D3-43AF-4161-4734-546F4F0B31F2}"/>
          </ac:spMkLst>
        </pc:spChg>
        <pc:spChg chg="mod">
          <ac:chgData name="manhtan182003@gmail.com" userId="9077328a7daaca81" providerId="LiveId" clId="{B3DB70AD-2D9D-4564-B25B-5A29CAD89028}" dt="2023-07-22T10:20:21.018" v="5461" actId="1076"/>
          <ac:spMkLst>
            <pc:docMk/>
            <pc:sldMk cId="1877074155" sldId="263"/>
            <ac:spMk id="10" creationId="{C151937C-1EFB-DD85-0656-3A524D3D9032}"/>
          </ac:spMkLst>
        </pc:spChg>
        <pc:spChg chg="del">
          <ac:chgData name="manhtan182003@gmail.com" userId="9077328a7daaca81" providerId="LiveId" clId="{B3DB70AD-2D9D-4564-B25B-5A29CAD89028}" dt="2023-07-22T10:18:44.914" v="5444" actId="478"/>
          <ac:spMkLst>
            <pc:docMk/>
            <pc:sldMk cId="1877074155" sldId="263"/>
            <ac:spMk id="11" creationId="{617F2703-DCB9-6079-CEB0-B28497DAD9F1}"/>
          </ac:spMkLst>
        </pc:spChg>
        <pc:spChg chg="del">
          <ac:chgData name="manhtan182003@gmail.com" userId="9077328a7daaca81" providerId="LiveId" clId="{B3DB70AD-2D9D-4564-B25B-5A29CAD89028}" dt="2023-07-22T10:18:48.095" v="5446" actId="478"/>
          <ac:spMkLst>
            <pc:docMk/>
            <pc:sldMk cId="1877074155" sldId="263"/>
            <ac:spMk id="12" creationId="{1357F8F1-5CAE-291D-A0C1-8146EF976EA3}"/>
          </ac:spMkLst>
        </pc:spChg>
        <pc:spChg chg="del">
          <ac:chgData name="manhtan182003@gmail.com" userId="9077328a7daaca81" providerId="LiveId" clId="{B3DB70AD-2D9D-4564-B25B-5A29CAD89028}" dt="2023-07-22T10:18:46.975" v="5445" actId="478"/>
          <ac:spMkLst>
            <pc:docMk/>
            <pc:sldMk cId="1877074155" sldId="263"/>
            <ac:spMk id="13" creationId="{F192761F-6989-2BD2-9520-126F30E96684}"/>
          </ac:spMkLst>
        </pc:spChg>
        <pc:spChg chg="del">
          <ac:chgData name="manhtan182003@gmail.com" userId="9077328a7daaca81" providerId="LiveId" clId="{B3DB70AD-2D9D-4564-B25B-5A29CAD89028}" dt="2023-07-22T10:18:50.979" v="5448" actId="478"/>
          <ac:spMkLst>
            <pc:docMk/>
            <pc:sldMk cId="1877074155" sldId="263"/>
            <ac:spMk id="22" creationId="{BB8AC61F-E5A3-5235-AFCC-069AD4023CDC}"/>
          </ac:spMkLst>
        </pc:spChg>
        <pc:spChg chg="del">
          <ac:chgData name="manhtan182003@gmail.com" userId="9077328a7daaca81" providerId="LiveId" clId="{B3DB70AD-2D9D-4564-B25B-5A29CAD89028}" dt="2023-07-22T10:18:50.067" v="5447" actId="478"/>
          <ac:spMkLst>
            <pc:docMk/>
            <pc:sldMk cId="1877074155" sldId="263"/>
            <ac:spMk id="26" creationId="{9601790E-575B-33DF-0FD1-1A5F2FC613B4}"/>
          </ac:spMkLst>
        </pc:spChg>
        <pc:spChg chg="mod">
          <ac:chgData name="manhtan182003@gmail.com" userId="9077328a7daaca81" providerId="LiveId" clId="{B3DB70AD-2D9D-4564-B25B-5A29CAD89028}" dt="2023-07-22T10:19:20.723" v="5457" actId="1076"/>
          <ac:spMkLst>
            <pc:docMk/>
            <pc:sldMk cId="1877074155" sldId="263"/>
            <ac:spMk id="29" creationId="{0030521D-A129-8F7D-92D8-26C7E7D6FEC9}"/>
          </ac:spMkLst>
        </pc:spChg>
        <pc:spChg chg="mod">
          <ac:chgData name="manhtan182003@gmail.com" userId="9077328a7daaca81" providerId="LiveId" clId="{B3DB70AD-2D9D-4564-B25B-5A29CAD89028}" dt="2023-07-22T10:19:23.851" v="5458" actId="1076"/>
          <ac:spMkLst>
            <pc:docMk/>
            <pc:sldMk cId="1877074155" sldId="263"/>
            <ac:spMk id="30" creationId="{1FBC14AB-D02C-A203-29F1-6E7378168E44}"/>
          </ac:spMkLst>
        </pc:spChg>
        <pc:spChg chg="mod">
          <ac:chgData name="manhtan182003@gmail.com" userId="9077328a7daaca81" providerId="LiveId" clId="{B3DB70AD-2D9D-4564-B25B-5A29CAD89028}" dt="2023-07-22T10:19:10.659" v="5454" actId="1076"/>
          <ac:spMkLst>
            <pc:docMk/>
            <pc:sldMk cId="1877074155" sldId="263"/>
            <ac:spMk id="35" creationId="{804A7624-7A3B-8ACF-A0D6-87CA25FB016E}"/>
          </ac:spMkLst>
        </pc:spChg>
        <pc:spChg chg="mod">
          <ac:chgData name="manhtan182003@gmail.com" userId="9077328a7daaca81" providerId="LiveId" clId="{B3DB70AD-2D9D-4564-B25B-5A29CAD89028}" dt="2023-07-22T10:19:10.659" v="5454" actId="1076"/>
          <ac:spMkLst>
            <pc:docMk/>
            <pc:sldMk cId="1877074155" sldId="263"/>
            <ac:spMk id="36" creationId="{C5F0D5B0-419D-F058-5A05-188C67203CA5}"/>
          </ac:spMkLst>
        </pc:spChg>
        <pc:spChg chg="del">
          <ac:chgData name="manhtan182003@gmail.com" userId="9077328a7daaca81" providerId="LiveId" clId="{B3DB70AD-2D9D-4564-B25B-5A29CAD89028}" dt="2023-07-22T10:18:43.520" v="5443" actId="478"/>
          <ac:spMkLst>
            <pc:docMk/>
            <pc:sldMk cId="1877074155" sldId="263"/>
            <ac:spMk id="37" creationId="{19D6519D-81F1-B847-09B5-9A78A3D64333}"/>
          </ac:spMkLst>
        </pc:spChg>
        <pc:spChg chg="del">
          <ac:chgData name="manhtan182003@gmail.com" userId="9077328a7daaca81" providerId="LiveId" clId="{B3DB70AD-2D9D-4564-B25B-5A29CAD89028}" dt="2023-07-22T10:19:00.944" v="5451" actId="478"/>
          <ac:spMkLst>
            <pc:docMk/>
            <pc:sldMk cId="1877074155" sldId="263"/>
            <ac:spMk id="38" creationId="{6CE5E34E-B463-4293-68FD-4B6B08B72AD9}"/>
          </ac:spMkLst>
        </pc:spChg>
        <pc:spChg chg="mod">
          <ac:chgData name="manhtan182003@gmail.com" userId="9077328a7daaca81" providerId="LiveId" clId="{B3DB70AD-2D9D-4564-B25B-5A29CAD89028}" dt="2023-07-22T10:19:04.842" v="5453" actId="14100"/>
          <ac:spMkLst>
            <pc:docMk/>
            <pc:sldMk cId="1877074155" sldId="263"/>
            <ac:spMk id="45" creationId="{8A2D4B3D-69D5-6515-FE3E-52A89B8F3346}"/>
          </ac:spMkLst>
        </pc:spChg>
        <pc:spChg chg="mod">
          <ac:chgData name="manhtan182003@gmail.com" userId="9077328a7daaca81" providerId="LiveId" clId="{B3DB70AD-2D9D-4564-B25B-5A29CAD89028}" dt="2023-07-22T10:19:18.730" v="5456" actId="1076"/>
          <ac:spMkLst>
            <pc:docMk/>
            <pc:sldMk cId="1877074155" sldId="263"/>
            <ac:spMk id="46" creationId="{2712C8DB-D4F0-904E-3EA9-5EFED5F425AD}"/>
          </ac:spMkLst>
        </pc:spChg>
        <pc:spChg chg="mod">
          <ac:chgData name="manhtan182003@gmail.com" userId="9077328a7daaca81" providerId="LiveId" clId="{B3DB70AD-2D9D-4564-B25B-5A29CAD89028}" dt="2023-07-22T10:19:10.659" v="5454" actId="1076"/>
          <ac:spMkLst>
            <pc:docMk/>
            <pc:sldMk cId="1877074155" sldId="263"/>
            <ac:spMk id="51" creationId="{85BF897E-63F1-9BE6-AB26-261B98532109}"/>
          </ac:spMkLst>
        </pc:spChg>
        <pc:spChg chg="mod">
          <ac:chgData name="manhtan182003@gmail.com" userId="9077328a7daaca81" providerId="LiveId" clId="{B3DB70AD-2D9D-4564-B25B-5A29CAD89028}" dt="2023-07-22T10:19:15.635" v="5455" actId="1076"/>
          <ac:spMkLst>
            <pc:docMk/>
            <pc:sldMk cId="1877074155" sldId="263"/>
            <ac:spMk id="52" creationId="{D05EA671-BE5A-EA44-B529-A1613D79A7B7}"/>
          </ac:spMkLst>
        </pc:spChg>
        <pc:picChg chg="mod">
          <ac:chgData name="manhtan182003@gmail.com" userId="9077328a7daaca81" providerId="LiveId" clId="{B3DB70AD-2D9D-4564-B25B-5A29CAD89028}" dt="2023-07-22T10:20:25.562" v="5462" actId="1076"/>
          <ac:picMkLst>
            <pc:docMk/>
            <pc:sldMk cId="1877074155" sldId="263"/>
            <ac:picMk id="1030" creationId="{F65CAFFC-3FAD-97E2-1871-AB39BDCA4521}"/>
          </ac:picMkLst>
        </pc:picChg>
        <pc:picChg chg="mod">
          <ac:chgData name="manhtan182003@gmail.com" userId="9077328a7daaca81" providerId="LiveId" clId="{B3DB70AD-2D9D-4564-B25B-5A29CAD89028}" dt="2023-07-22T10:20:16.146" v="5460" actId="1076"/>
          <ac:picMkLst>
            <pc:docMk/>
            <pc:sldMk cId="1877074155" sldId="263"/>
            <ac:picMk id="1032" creationId="{D6B4D50F-AE0D-28BE-D142-794E5A6132E0}"/>
          </ac:picMkLst>
        </pc:picChg>
      </pc:sldChg>
      <pc:sldChg chg="delSp modSp add del mod">
        <pc:chgData name="manhtan182003@gmail.com" userId="9077328a7daaca81" providerId="LiveId" clId="{B3DB70AD-2D9D-4564-B25B-5A29CAD89028}" dt="2023-07-22T10:03:10.447" v="4851" actId="47"/>
        <pc:sldMkLst>
          <pc:docMk/>
          <pc:sldMk cId="2450165748" sldId="263"/>
        </pc:sldMkLst>
        <pc:spChg chg="del">
          <ac:chgData name="manhtan182003@gmail.com" userId="9077328a7daaca81" providerId="LiveId" clId="{B3DB70AD-2D9D-4564-B25B-5A29CAD89028}" dt="2023-07-22T10:02:41.624" v="4848" actId="478"/>
          <ac:spMkLst>
            <pc:docMk/>
            <pc:sldMk cId="2450165748" sldId="263"/>
            <ac:spMk id="11" creationId="{617F2703-DCB9-6079-CEB0-B28497DAD9F1}"/>
          </ac:spMkLst>
        </pc:spChg>
        <pc:spChg chg="del">
          <ac:chgData name="manhtan182003@gmail.com" userId="9077328a7daaca81" providerId="LiveId" clId="{B3DB70AD-2D9D-4564-B25B-5A29CAD89028}" dt="2023-07-22T10:02:39.285" v="4846" actId="478"/>
          <ac:spMkLst>
            <pc:docMk/>
            <pc:sldMk cId="2450165748" sldId="263"/>
            <ac:spMk id="12" creationId="{1357F8F1-5CAE-291D-A0C1-8146EF976EA3}"/>
          </ac:spMkLst>
        </pc:spChg>
        <pc:spChg chg="del">
          <ac:chgData name="manhtan182003@gmail.com" userId="9077328a7daaca81" providerId="LiveId" clId="{B3DB70AD-2D9D-4564-B25B-5A29CAD89028}" dt="2023-07-22T10:02:40.257" v="4847" actId="478"/>
          <ac:spMkLst>
            <pc:docMk/>
            <pc:sldMk cId="2450165748" sldId="263"/>
            <ac:spMk id="13" creationId="{F192761F-6989-2BD2-9520-126F30E96684}"/>
          </ac:spMkLst>
        </pc:spChg>
        <pc:spChg chg="del">
          <ac:chgData name="manhtan182003@gmail.com" userId="9077328a7daaca81" providerId="LiveId" clId="{B3DB70AD-2D9D-4564-B25B-5A29CAD89028}" dt="2023-07-22T10:02:36.106" v="4844" actId="478"/>
          <ac:spMkLst>
            <pc:docMk/>
            <pc:sldMk cId="2450165748" sldId="263"/>
            <ac:spMk id="22" creationId="{BB8AC61F-E5A3-5235-AFCC-069AD4023CDC}"/>
          </ac:spMkLst>
        </pc:spChg>
        <pc:spChg chg="del">
          <ac:chgData name="manhtan182003@gmail.com" userId="9077328a7daaca81" providerId="LiveId" clId="{B3DB70AD-2D9D-4564-B25B-5A29CAD89028}" dt="2023-07-22T10:02:35.299" v="4843" actId="478"/>
          <ac:spMkLst>
            <pc:docMk/>
            <pc:sldMk cId="2450165748" sldId="263"/>
            <ac:spMk id="26" creationId="{9601790E-575B-33DF-0FD1-1A5F2FC613B4}"/>
          </ac:spMkLst>
        </pc:spChg>
        <pc:spChg chg="del mod">
          <ac:chgData name="manhtan182003@gmail.com" userId="9077328a7daaca81" providerId="LiveId" clId="{B3DB70AD-2D9D-4564-B25B-5A29CAD89028}" dt="2023-07-22T10:03:08.145" v="4850" actId="478"/>
          <ac:spMkLst>
            <pc:docMk/>
            <pc:sldMk cId="2450165748" sldId="263"/>
            <ac:spMk id="29" creationId="{0030521D-A129-8F7D-92D8-26C7E7D6FEC9}"/>
          </ac:spMkLst>
        </pc:spChg>
        <pc:spChg chg="del mod">
          <ac:chgData name="manhtan182003@gmail.com" userId="9077328a7daaca81" providerId="LiveId" clId="{B3DB70AD-2D9D-4564-B25B-5A29CAD89028}" dt="2023-07-22T10:03:08.145" v="4850" actId="478"/>
          <ac:spMkLst>
            <pc:docMk/>
            <pc:sldMk cId="2450165748" sldId="263"/>
            <ac:spMk id="30" creationId="{1FBC14AB-D02C-A203-29F1-6E7378168E44}"/>
          </ac:spMkLst>
        </pc:spChg>
        <pc:spChg chg="del">
          <ac:chgData name="manhtan182003@gmail.com" userId="9077328a7daaca81" providerId="LiveId" clId="{B3DB70AD-2D9D-4564-B25B-5A29CAD89028}" dt="2023-07-22T10:02:36.744" v="4845" actId="478"/>
          <ac:spMkLst>
            <pc:docMk/>
            <pc:sldMk cId="2450165748" sldId="263"/>
            <ac:spMk id="37" creationId="{19D6519D-81F1-B847-09B5-9A78A3D64333}"/>
          </ac:spMkLst>
        </pc:spChg>
        <pc:spChg chg="del mod">
          <ac:chgData name="manhtan182003@gmail.com" userId="9077328a7daaca81" providerId="LiveId" clId="{B3DB70AD-2D9D-4564-B25B-5A29CAD89028}" dt="2023-07-22T10:03:08.145" v="4850" actId="478"/>
          <ac:spMkLst>
            <pc:docMk/>
            <pc:sldMk cId="2450165748" sldId="263"/>
            <ac:spMk id="38" creationId="{6CE5E34E-B463-4293-68FD-4B6B08B72AD9}"/>
          </ac:spMkLst>
        </pc:spChg>
        <pc:spChg chg="del mod">
          <ac:chgData name="manhtan182003@gmail.com" userId="9077328a7daaca81" providerId="LiveId" clId="{B3DB70AD-2D9D-4564-B25B-5A29CAD89028}" dt="2023-07-22T10:03:08.145" v="4850" actId="478"/>
          <ac:spMkLst>
            <pc:docMk/>
            <pc:sldMk cId="2450165748" sldId="263"/>
            <ac:spMk id="45" creationId="{8A2D4B3D-69D5-6515-FE3E-52A89B8F3346}"/>
          </ac:spMkLst>
        </pc:spChg>
        <pc:spChg chg="del mod">
          <ac:chgData name="manhtan182003@gmail.com" userId="9077328a7daaca81" providerId="LiveId" clId="{B3DB70AD-2D9D-4564-B25B-5A29CAD89028}" dt="2023-07-22T10:03:08.145" v="4850" actId="478"/>
          <ac:spMkLst>
            <pc:docMk/>
            <pc:sldMk cId="2450165748" sldId="263"/>
            <ac:spMk id="46" creationId="{2712C8DB-D4F0-904E-3EA9-5EFED5F425AD}"/>
          </ac:spMkLst>
        </pc:spChg>
      </pc:sldChg>
      <pc:sldChg chg="delSp modSp add del mod setBg">
        <pc:chgData name="manhtan182003@gmail.com" userId="9077328a7daaca81" providerId="LiveId" clId="{B3DB70AD-2D9D-4564-B25B-5A29CAD89028}" dt="2023-07-22T10:18:34.790" v="5441" actId="47"/>
        <pc:sldMkLst>
          <pc:docMk/>
          <pc:sldMk cId="3695489729" sldId="263"/>
        </pc:sldMkLst>
        <pc:spChg chg="mod">
          <ac:chgData name="manhtan182003@gmail.com" userId="9077328a7daaca81" providerId="LiveId" clId="{B3DB70AD-2D9D-4564-B25B-5A29CAD89028}" dt="2023-07-22T10:17:35.397" v="5405" actId="12788"/>
          <ac:spMkLst>
            <pc:docMk/>
            <pc:sldMk cId="3695489729" sldId="263"/>
            <ac:spMk id="7" creationId="{287CF495-09A2-6F66-B9B1-B80DDC983A14}"/>
          </ac:spMkLst>
        </pc:spChg>
        <pc:spChg chg="mod">
          <ac:chgData name="manhtan182003@gmail.com" userId="9077328a7daaca81" providerId="LiveId" clId="{B3DB70AD-2D9D-4564-B25B-5A29CAD89028}" dt="2023-07-22T10:16:49.314" v="5391" actId="1076"/>
          <ac:spMkLst>
            <pc:docMk/>
            <pc:sldMk cId="3695489729" sldId="263"/>
            <ac:spMk id="8" creationId="{9E6190CD-C595-16DA-FFD2-A95ECB5D492F}"/>
          </ac:spMkLst>
        </pc:spChg>
        <pc:spChg chg="mod">
          <ac:chgData name="manhtan182003@gmail.com" userId="9077328a7daaca81" providerId="LiveId" clId="{B3DB70AD-2D9D-4564-B25B-5A29CAD89028}" dt="2023-07-22T10:17:42.030" v="5411" actId="1037"/>
          <ac:spMkLst>
            <pc:docMk/>
            <pc:sldMk cId="3695489729" sldId="263"/>
            <ac:spMk id="9" creationId="{AF9699D3-43AF-4161-4734-546F4F0B31F2}"/>
          </ac:spMkLst>
        </pc:spChg>
        <pc:spChg chg="mod">
          <ac:chgData name="manhtan182003@gmail.com" userId="9077328a7daaca81" providerId="LiveId" clId="{B3DB70AD-2D9D-4564-B25B-5A29CAD89028}" dt="2023-07-22T10:16:52.019" v="5392" actId="1076"/>
          <ac:spMkLst>
            <pc:docMk/>
            <pc:sldMk cId="3695489729" sldId="263"/>
            <ac:spMk id="10" creationId="{C151937C-1EFB-DD85-0656-3A524D3D9032}"/>
          </ac:spMkLst>
        </pc:spChg>
        <pc:spChg chg="del">
          <ac:chgData name="manhtan182003@gmail.com" userId="9077328a7daaca81" providerId="LiveId" clId="{B3DB70AD-2D9D-4564-B25B-5A29CAD89028}" dt="2023-07-22T10:15:56.924" v="5375" actId="478"/>
          <ac:spMkLst>
            <pc:docMk/>
            <pc:sldMk cId="3695489729" sldId="263"/>
            <ac:spMk id="11" creationId="{617F2703-DCB9-6079-CEB0-B28497DAD9F1}"/>
          </ac:spMkLst>
        </pc:spChg>
        <pc:spChg chg="del">
          <ac:chgData name="manhtan182003@gmail.com" userId="9077328a7daaca81" providerId="LiveId" clId="{B3DB70AD-2D9D-4564-B25B-5A29CAD89028}" dt="2023-07-22T10:16:00.212" v="5377" actId="478"/>
          <ac:spMkLst>
            <pc:docMk/>
            <pc:sldMk cId="3695489729" sldId="263"/>
            <ac:spMk id="12" creationId="{1357F8F1-5CAE-291D-A0C1-8146EF976EA3}"/>
          </ac:spMkLst>
        </pc:spChg>
        <pc:spChg chg="del">
          <ac:chgData name="manhtan182003@gmail.com" userId="9077328a7daaca81" providerId="LiveId" clId="{B3DB70AD-2D9D-4564-B25B-5A29CAD89028}" dt="2023-07-22T10:15:59.223" v="5376" actId="478"/>
          <ac:spMkLst>
            <pc:docMk/>
            <pc:sldMk cId="3695489729" sldId="263"/>
            <ac:spMk id="13" creationId="{F192761F-6989-2BD2-9520-126F30E96684}"/>
          </ac:spMkLst>
        </pc:spChg>
        <pc:spChg chg="del">
          <ac:chgData name="manhtan182003@gmail.com" userId="9077328a7daaca81" providerId="LiveId" clId="{B3DB70AD-2D9D-4564-B25B-5A29CAD89028}" dt="2023-07-22T10:16:02.374" v="5379" actId="478"/>
          <ac:spMkLst>
            <pc:docMk/>
            <pc:sldMk cId="3695489729" sldId="263"/>
            <ac:spMk id="22" creationId="{BB8AC61F-E5A3-5235-AFCC-069AD4023CDC}"/>
          </ac:spMkLst>
        </pc:spChg>
        <pc:spChg chg="del">
          <ac:chgData name="manhtan182003@gmail.com" userId="9077328a7daaca81" providerId="LiveId" clId="{B3DB70AD-2D9D-4564-B25B-5A29CAD89028}" dt="2023-07-22T10:16:01.645" v="5378" actId="478"/>
          <ac:spMkLst>
            <pc:docMk/>
            <pc:sldMk cId="3695489729" sldId="263"/>
            <ac:spMk id="26" creationId="{9601790E-575B-33DF-0FD1-1A5F2FC613B4}"/>
          </ac:spMkLst>
        </pc:spChg>
        <pc:spChg chg="mod">
          <ac:chgData name="manhtan182003@gmail.com" userId="9077328a7daaca81" providerId="LiveId" clId="{B3DB70AD-2D9D-4564-B25B-5A29CAD89028}" dt="2023-07-22T10:16:36.290" v="5388" actId="1076"/>
          <ac:spMkLst>
            <pc:docMk/>
            <pc:sldMk cId="3695489729" sldId="263"/>
            <ac:spMk id="29" creationId="{0030521D-A129-8F7D-92D8-26C7E7D6FEC9}"/>
          </ac:spMkLst>
        </pc:spChg>
        <pc:spChg chg="mod">
          <ac:chgData name="manhtan182003@gmail.com" userId="9077328a7daaca81" providerId="LiveId" clId="{B3DB70AD-2D9D-4564-B25B-5A29CAD89028}" dt="2023-07-22T10:16:39.362" v="5389" actId="1076"/>
          <ac:spMkLst>
            <pc:docMk/>
            <pc:sldMk cId="3695489729" sldId="263"/>
            <ac:spMk id="30" creationId="{1FBC14AB-D02C-A203-29F1-6E7378168E44}"/>
          </ac:spMkLst>
        </pc:spChg>
        <pc:spChg chg="del">
          <ac:chgData name="manhtan182003@gmail.com" userId="9077328a7daaca81" providerId="LiveId" clId="{B3DB70AD-2D9D-4564-B25B-5A29CAD89028}" dt="2023-07-22T10:15:55.797" v="5374" actId="478"/>
          <ac:spMkLst>
            <pc:docMk/>
            <pc:sldMk cId="3695489729" sldId="263"/>
            <ac:spMk id="37" creationId="{19D6519D-81F1-B847-09B5-9A78A3D64333}"/>
          </ac:spMkLst>
        </pc:spChg>
        <pc:spChg chg="del">
          <ac:chgData name="manhtan182003@gmail.com" userId="9077328a7daaca81" providerId="LiveId" clId="{B3DB70AD-2D9D-4564-B25B-5A29CAD89028}" dt="2023-07-22T10:16:09.155" v="5384" actId="478"/>
          <ac:spMkLst>
            <pc:docMk/>
            <pc:sldMk cId="3695489729" sldId="263"/>
            <ac:spMk id="38" creationId="{6CE5E34E-B463-4293-68FD-4B6B08B72AD9}"/>
          </ac:spMkLst>
        </pc:spChg>
        <pc:spChg chg="mod">
          <ac:chgData name="manhtan182003@gmail.com" userId="9077328a7daaca81" providerId="LiveId" clId="{B3DB70AD-2D9D-4564-B25B-5A29CAD89028}" dt="2023-07-22T10:16:34.515" v="5387" actId="1076"/>
          <ac:spMkLst>
            <pc:docMk/>
            <pc:sldMk cId="3695489729" sldId="263"/>
            <ac:spMk id="45" creationId="{8A2D4B3D-69D5-6515-FE3E-52A89B8F3346}"/>
          </ac:spMkLst>
        </pc:spChg>
        <pc:spChg chg="mod">
          <ac:chgData name="manhtan182003@gmail.com" userId="9077328a7daaca81" providerId="LiveId" clId="{B3DB70AD-2D9D-4564-B25B-5A29CAD89028}" dt="2023-07-22T10:16:16.451" v="5385" actId="1076"/>
          <ac:spMkLst>
            <pc:docMk/>
            <pc:sldMk cId="3695489729" sldId="263"/>
            <ac:spMk id="46" creationId="{2712C8DB-D4F0-904E-3EA9-5EFED5F425AD}"/>
          </ac:spMkLst>
        </pc:spChg>
        <pc:picChg chg="mod">
          <ac:chgData name="manhtan182003@gmail.com" userId="9077328a7daaca81" providerId="LiveId" clId="{B3DB70AD-2D9D-4564-B25B-5A29CAD89028}" dt="2023-07-22T10:17:44.938" v="5412" actId="1076"/>
          <ac:picMkLst>
            <pc:docMk/>
            <pc:sldMk cId="3695489729" sldId="263"/>
            <ac:picMk id="1030" creationId="{F65CAFFC-3FAD-97E2-1871-AB39BDCA4521}"/>
          </ac:picMkLst>
        </pc:picChg>
        <pc:picChg chg="mod">
          <ac:chgData name="manhtan182003@gmail.com" userId="9077328a7daaca81" providerId="LiveId" clId="{B3DB70AD-2D9D-4564-B25B-5A29CAD89028}" dt="2023-07-22T10:16:47.329" v="5390" actId="1076"/>
          <ac:picMkLst>
            <pc:docMk/>
            <pc:sldMk cId="3695489729" sldId="263"/>
            <ac:picMk id="1032" creationId="{D6B4D50F-AE0D-28BE-D142-794E5A6132E0}"/>
          </ac:picMkLst>
        </pc:picChg>
      </pc:sldChg>
      <pc:sldChg chg="new del">
        <pc:chgData name="manhtan182003@gmail.com" userId="9077328a7daaca81" providerId="LiveId" clId="{B3DB70AD-2D9D-4564-B25B-5A29CAD89028}" dt="2023-07-22T11:28:26.635" v="6771" actId="47"/>
        <pc:sldMkLst>
          <pc:docMk/>
          <pc:sldMk cId="2049934354" sldId="264"/>
        </pc:sldMkLst>
      </pc:sldChg>
      <pc:sldChg chg="addSp delSp modSp add del mod modAnim">
        <pc:chgData name="manhtan182003@gmail.com" userId="9077328a7daaca81" providerId="LiveId" clId="{B3DB70AD-2D9D-4564-B25B-5A29CAD89028}" dt="2023-07-22T11:41:33.784" v="6907" actId="2890"/>
        <pc:sldMkLst>
          <pc:docMk/>
          <pc:sldMk cId="2567754305" sldId="264"/>
        </pc:sldMkLst>
        <pc:spChg chg="mod">
          <ac:chgData name="manhtan182003@gmail.com" userId="9077328a7daaca81" providerId="LiveId" clId="{B3DB70AD-2D9D-4564-B25B-5A29CAD89028}" dt="2023-07-22T11:41:28.251" v="6899" actId="1076"/>
          <ac:spMkLst>
            <pc:docMk/>
            <pc:sldMk cId="2567754305" sldId="264"/>
            <ac:spMk id="3" creationId="{0E153CA0-A20C-0B62-40CB-AA448FF58E6D}"/>
          </ac:spMkLst>
        </pc:spChg>
        <pc:spChg chg="mod">
          <ac:chgData name="manhtan182003@gmail.com" userId="9077328a7daaca81" providerId="LiveId" clId="{B3DB70AD-2D9D-4564-B25B-5A29CAD89028}" dt="2023-07-22T11:41:27.739" v="6898" actId="1076"/>
          <ac:spMkLst>
            <pc:docMk/>
            <pc:sldMk cId="2567754305" sldId="264"/>
            <ac:spMk id="7" creationId="{287CF495-09A2-6F66-B9B1-B80DDC983A14}"/>
          </ac:spMkLst>
        </pc:spChg>
        <pc:spChg chg="add del">
          <ac:chgData name="manhtan182003@gmail.com" userId="9077328a7daaca81" providerId="LiveId" clId="{B3DB70AD-2D9D-4564-B25B-5A29CAD89028}" dt="2023-07-22T11:41:29.599" v="6901" actId="478"/>
          <ac:spMkLst>
            <pc:docMk/>
            <pc:sldMk cId="2567754305" sldId="264"/>
            <ac:spMk id="8" creationId="{9E6190CD-C595-16DA-FFD2-A95ECB5D492F}"/>
          </ac:spMkLst>
        </pc:spChg>
        <pc:spChg chg="mod">
          <ac:chgData name="manhtan182003@gmail.com" userId="9077328a7daaca81" providerId="LiveId" clId="{B3DB70AD-2D9D-4564-B25B-5A29CAD89028}" dt="2023-07-22T11:41:26.075" v="6897" actId="1076"/>
          <ac:spMkLst>
            <pc:docMk/>
            <pc:sldMk cId="2567754305" sldId="264"/>
            <ac:spMk id="9" creationId="{AF9699D3-43AF-4161-4734-546F4F0B31F2}"/>
          </ac:spMkLst>
        </pc:spChg>
        <pc:spChg chg="add del">
          <ac:chgData name="manhtan182003@gmail.com" userId="9077328a7daaca81" providerId="LiveId" clId="{B3DB70AD-2D9D-4564-B25B-5A29CAD89028}" dt="2023-07-22T11:41:28.969" v="6900" actId="478"/>
          <ac:spMkLst>
            <pc:docMk/>
            <pc:sldMk cId="2567754305" sldId="264"/>
            <ac:spMk id="10" creationId="{C151937C-1EFB-DD85-0656-3A524D3D9032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15" creationId="{A9CEA571-4E0F-B84C-96A2-7DA8E6A4EA3F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17" creationId="{56D51D90-E406-95BD-5C62-4706908E3CF6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18" creationId="{31120D65-BDFF-915F-CF00-03C8FF31B978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19" creationId="{78F7FFF1-70ED-1857-ED78-CB4093B574AF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20" creationId="{51AA5593-973C-01DC-255D-C9D197060599}"/>
          </ac:spMkLst>
        </pc:spChg>
        <pc:spChg chg="add del">
          <ac:chgData name="manhtan182003@gmail.com" userId="9077328a7daaca81" providerId="LiveId" clId="{B3DB70AD-2D9D-4564-B25B-5A29CAD89028}" dt="2023-07-22T11:41:31.349" v="6904" actId="478"/>
          <ac:spMkLst>
            <pc:docMk/>
            <pc:sldMk cId="2567754305" sldId="264"/>
            <ac:spMk id="29" creationId="{0030521D-A129-8F7D-92D8-26C7E7D6FEC9}"/>
          </ac:spMkLst>
        </pc:spChg>
        <pc:spChg chg="add del">
          <ac:chgData name="manhtan182003@gmail.com" userId="9077328a7daaca81" providerId="LiveId" clId="{B3DB70AD-2D9D-4564-B25B-5A29CAD89028}" dt="2023-07-22T11:41:30.719" v="6903" actId="478"/>
          <ac:spMkLst>
            <pc:docMk/>
            <pc:sldMk cId="2567754305" sldId="264"/>
            <ac:spMk id="30" creationId="{1FBC14AB-D02C-A203-29F1-6E7378168E44}"/>
          </ac:spMkLst>
        </pc:spChg>
        <pc:spChg chg="add del">
          <ac:chgData name="manhtan182003@gmail.com" userId="9077328a7daaca81" providerId="LiveId" clId="{B3DB70AD-2D9D-4564-B25B-5A29CAD89028}" dt="2023-07-22T11:41:32.470" v="6905" actId="478"/>
          <ac:spMkLst>
            <pc:docMk/>
            <pc:sldMk cId="2567754305" sldId="264"/>
            <ac:spMk id="45" creationId="{8A2D4B3D-69D5-6515-FE3E-52A89B8F3346}"/>
          </ac:spMkLst>
        </pc:spChg>
        <pc:spChg chg="add del">
          <ac:chgData name="manhtan182003@gmail.com" userId="9077328a7daaca81" providerId="LiveId" clId="{B3DB70AD-2D9D-4564-B25B-5A29CAD89028}" dt="2023-07-22T11:41:33.287" v="6906" actId="478"/>
          <ac:spMkLst>
            <pc:docMk/>
            <pc:sldMk cId="2567754305" sldId="264"/>
            <ac:spMk id="46" creationId="{2712C8DB-D4F0-904E-3EA9-5EFED5F425AD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47" creationId="{E2B5662E-0FBA-759E-E9B1-798DA76DBC8D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50" creationId="{81B87F9E-6660-1C4A-02C0-62C1363C6775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53" creationId="{BDAD106E-1049-D3F2-DC61-90EBB50FC529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54" creationId="{26A3A031-A7CA-8222-7D99-9BD447628B76}"/>
          </ac:spMkLst>
        </pc:spChg>
        <pc:spChg chg="mod">
          <ac:chgData name="manhtan182003@gmail.com" userId="9077328a7daaca81" providerId="LiveId" clId="{B3DB70AD-2D9D-4564-B25B-5A29CAD89028}" dt="2023-07-22T11:41:24.733" v="6896" actId="1076"/>
          <ac:spMkLst>
            <pc:docMk/>
            <pc:sldMk cId="2567754305" sldId="264"/>
            <ac:spMk id="55" creationId="{633150DB-60EC-259E-9FF4-520D83FAB485}"/>
          </ac:spMkLst>
        </pc:spChg>
        <pc:picChg chg="mod">
          <ac:chgData name="manhtan182003@gmail.com" userId="9077328a7daaca81" providerId="LiveId" clId="{B3DB70AD-2D9D-4564-B25B-5A29CAD89028}" dt="2023-07-22T11:41:24.733" v="6896" actId="1076"/>
          <ac:picMkLst>
            <pc:docMk/>
            <pc:sldMk cId="2567754305" sldId="264"/>
            <ac:picMk id="5" creationId="{140F4DEF-AD3B-B6A6-020A-75FE8A5F963A}"/>
          </ac:picMkLst>
        </pc:picChg>
        <pc:picChg chg="add del">
          <ac:chgData name="manhtan182003@gmail.com" userId="9077328a7daaca81" providerId="LiveId" clId="{B3DB70AD-2D9D-4564-B25B-5A29CAD89028}" dt="2023-07-22T11:41:30.150" v="6902" actId="478"/>
          <ac:picMkLst>
            <pc:docMk/>
            <pc:sldMk cId="2567754305" sldId="264"/>
            <ac:picMk id="1032" creationId="{D6B4D50F-AE0D-28BE-D142-794E5A6132E0}"/>
          </ac:picMkLst>
        </pc:picChg>
        <pc:cxnChg chg="mod">
          <ac:chgData name="manhtan182003@gmail.com" userId="9077328a7daaca81" providerId="LiveId" clId="{B3DB70AD-2D9D-4564-B25B-5A29CAD89028}" dt="2023-07-22T11:41:24.733" v="6896" actId="1076"/>
          <ac:cxnSpMkLst>
            <pc:docMk/>
            <pc:sldMk cId="2567754305" sldId="264"/>
            <ac:cxnSpMk id="23" creationId="{03C83740-90DF-3ED4-5629-D60C3E457BB1}"/>
          </ac:cxnSpMkLst>
        </pc:cxnChg>
        <pc:cxnChg chg="mod">
          <ac:chgData name="manhtan182003@gmail.com" userId="9077328a7daaca81" providerId="LiveId" clId="{B3DB70AD-2D9D-4564-B25B-5A29CAD89028}" dt="2023-07-22T11:41:24.733" v="6896" actId="1076"/>
          <ac:cxnSpMkLst>
            <pc:docMk/>
            <pc:sldMk cId="2567754305" sldId="264"/>
            <ac:cxnSpMk id="27" creationId="{4CCBF404-A397-3B5B-35E4-AB0B0BA69CC2}"/>
          </ac:cxnSpMkLst>
        </pc:cxnChg>
        <pc:cxnChg chg="mod">
          <ac:chgData name="manhtan182003@gmail.com" userId="9077328a7daaca81" providerId="LiveId" clId="{B3DB70AD-2D9D-4564-B25B-5A29CAD89028}" dt="2023-07-22T11:41:24.733" v="6896" actId="1076"/>
          <ac:cxnSpMkLst>
            <pc:docMk/>
            <pc:sldMk cId="2567754305" sldId="264"/>
            <ac:cxnSpMk id="34" creationId="{A7407877-6475-3431-7F7D-CB52A9979B3E}"/>
          </ac:cxnSpMkLst>
        </pc:cxnChg>
        <pc:cxnChg chg="mod">
          <ac:chgData name="manhtan182003@gmail.com" userId="9077328a7daaca81" providerId="LiveId" clId="{B3DB70AD-2D9D-4564-B25B-5A29CAD89028}" dt="2023-07-22T11:41:24.733" v="6896" actId="1076"/>
          <ac:cxnSpMkLst>
            <pc:docMk/>
            <pc:sldMk cId="2567754305" sldId="264"/>
            <ac:cxnSpMk id="41" creationId="{A5A5E2C9-8918-3CCE-9268-598156F1B943}"/>
          </ac:cxnSpMkLst>
        </pc:cxnChg>
        <pc:cxnChg chg="mod">
          <ac:chgData name="manhtan182003@gmail.com" userId="9077328a7daaca81" providerId="LiveId" clId="{B3DB70AD-2D9D-4564-B25B-5A29CAD89028}" dt="2023-07-22T11:41:24.733" v="6896" actId="1076"/>
          <ac:cxnSpMkLst>
            <pc:docMk/>
            <pc:sldMk cId="2567754305" sldId="264"/>
            <ac:cxnSpMk id="56" creationId="{7BEB0118-A27E-B12C-AA0E-B52476F641D5}"/>
          </ac:cxnSpMkLst>
        </pc:cxnChg>
        <pc:cxnChg chg="mod">
          <ac:chgData name="manhtan182003@gmail.com" userId="9077328a7daaca81" providerId="LiveId" clId="{B3DB70AD-2D9D-4564-B25B-5A29CAD89028}" dt="2023-07-22T11:41:24.733" v="6896" actId="1076"/>
          <ac:cxnSpMkLst>
            <pc:docMk/>
            <pc:sldMk cId="2567754305" sldId="264"/>
            <ac:cxnSpMk id="57" creationId="{29A2ECD1-3A74-5569-9B79-00BC8808A106}"/>
          </ac:cxnSpMkLst>
        </pc:cxnChg>
        <pc:cxnChg chg="mod">
          <ac:chgData name="manhtan182003@gmail.com" userId="9077328a7daaca81" providerId="LiveId" clId="{B3DB70AD-2D9D-4564-B25B-5A29CAD89028}" dt="2023-07-22T11:41:24.733" v="6896" actId="1076"/>
          <ac:cxnSpMkLst>
            <pc:docMk/>
            <pc:sldMk cId="2567754305" sldId="264"/>
            <ac:cxnSpMk id="58" creationId="{774C7FBE-0A48-D2E6-16C2-16BFD95C3B6C}"/>
          </ac:cxnSpMkLst>
        </pc:cxnChg>
        <pc:cxnChg chg="mod">
          <ac:chgData name="manhtan182003@gmail.com" userId="9077328a7daaca81" providerId="LiveId" clId="{B3DB70AD-2D9D-4564-B25B-5A29CAD89028}" dt="2023-07-22T11:41:24.733" v="6896" actId="1076"/>
          <ac:cxnSpMkLst>
            <pc:docMk/>
            <pc:sldMk cId="2567754305" sldId="264"/>
            <ac:cxnSpMk id="59" creationId="{9B6782AA-4D8C-B0C5-DCEE-22590D88DFE1}"/>
          </ac:cxnSpMkLst>
        </pc:cxnChg>
      </pc:sldChg>
      <pc:sldChg chg="delSp modSp add del mod delAnim modAnim">
        <pc:chgData name="manhtan182003@gmail.com" userId="9077328a7daaca81" providerId="LiveId" clId="{B3DB70AD-2D9D-4564-B25B-5A29CAD89028}" dt="2023-07-22T11:41:58.349" v="6917" actId="47"/>
        <pc:sldMkLst>
          <pc:docMk/>
          <pc:sldMk cId="2805009079" sldId="264"/>
        </pc:sldMkLst>
        <pc:spChg chg="mod">
          <ac:chgData name="manhtan182003@gmail.com" userId="9077328a7daaca81" providerId="LiveId" clId="{B3DB70AD-2D9D-4564-B25B-5A29CAD89028}" dt="2023-07-22T11:31:46.884" v="6802" actId="1076"/>
          <ac:spMkLst>
            <pc:docMk/>
            <pc:sldMk cId="2805009079" sldId="264"/>
            <ac:spMk id="3" creationId="{0E153CA0-A20C-0B62-40CB-AA448FF58E6D}"/>
          </ac:spMkLst>
        </pc:spChg>
        <pc:spChg chg="mod">
          <ac:chgData name="manhtan182003@gmail.com" userId="9077328a7daaca81" providerId="LiveId" clId="{B3DB70AD-2D9D-4564-B25B-5A29CAD89028}" dt="2023-07-22T11:31:37.981" v="6800" actId="1076"/>
          <ac:spMkLst>
            <pc:docMk/>
            <pc:sldMk cId="2805009079" sldId="264"/>
            <ac:spMk id="7" creationId="{287CF495-09A2-6F66-B9B1-B80DDC983A14}"/>
          </ac:spMkLst>
        </pc:spChg>
        <pc:spChg chg="del">
          <ac:chgData name="manhtan182003@gmail.com" userId="9077328a7daaca81" providerId="LiveId" clId="{B3DB70AD-2D9D-4564-B25B-5A29CAD89028}" dt="2023-07-22T11:31:23.443" v="6796" actId="478"/>
          <ac:spMkLst>
            <pc:docMk/>
            <pc:sldMk cId="2805009079" sldId="264"/>
            <ac:spMk id="8" creationId="{9E6190CD-C595-16DA-FFD2-A95ECB5D492F}"/>
          </ac:spMkLst>
        </pc:spChg>
        <pc:spChg chg="mod">
          <ac:chgData name="manhtan182003@gmail.com" userId="9077328a7daaca81" providerId="LiveId" clId="{B3DB70AD-2D9D-4564-B25B-5A29CAD89028}" dt="2023-07-22T11:31:43.753" v="6801" actId="1076"/>
          <ac:spMkLst>
            <pc:docMk/>
            <pc:sldMk cId="2805009079" sldId="264"/>
            <ac:spMk id="9" creationId="{AF9699D3-43AF-4161-4734-546F4F0B31F2}"/>
          </ac:spMkLst>
        </pc:spChg>
        <pc:spChg chg="del">
          <ac:chgData name="manhtan182003@gmail.com" userId="9077328a7daaca81" providerId="LiveId" clId="{B3DB70AD-2D9D-4564-B25B-5A29CAD89028}" dt="2023-07-22T11:31:24.941" v="6797" actId="478"/>
          <ac:spMkLst>
            <pc:docMk/>
            <pc:sldMk cId="2805009079" sldId="264"/>
            <ac:spMk id="10" creationId="{C151937C-1EFB-DD85-0656-3A524D3D9032}"/>
          </ac:spMkLst>
        </pc:spChg>
        <pc:spChg chg="del mod">
          <ac:chgData name="manhtan182003@gmail.com" userId="9077328a7daaca81" providerId="LiveId" clId="{B3DB70AD-2D9D-4564-B25B-5A29CAD89028}" dt="2023-07-22T11:38:47.997" v="6860" actId="478"/>
          <ac:spMkLst>
            <pc:docMk/>
            <pc:sldMk cId="2805009079" sldId="264"/>
            <ac:spMk id="15" creationId="{A9CEA571-4E0F-B84C-96A2-7DA8E6A4EA3F}"/>
          </ac:spMkLst>
        </pc:spChg>
        <pc:spChg chg="del mod">
          <ac:chgData name="manhtan182003@gmail.com" userId="9077328a7daaca81" providerId="LiveId" clId="{B3DB70AD-2D9D-4564-B25B-5A29CAD89028}" dt="2023-07-22T11:38:47.997" v="6860" actId="478"/>
          <ac:spMkLst>
            <pc:docMk/>
            <pc:sldMk cId="2805009079" sldId="264"/>
            <ac:spMk id="17" creationId="{56D51D90-E406-95BD-5C62-4706908E3CF6}"/>
          </ac:spMkLst>
        </pc:spChg>
        <pc:spChg chg="del mod">
          <ac:chgData name="manhtan182003@gmail.com" userId="9077328a7daaca81" providerId="LiveId" clId="{B3DB70AD-2D9D-4564-B25B-5A29CAD89028}" dt="2023-07-22T11:38:47.997" v="6860" actId="478"/>
          <ac:spMkLst>
            <pc:docMk/>
            <pc:sldMk cId="2805009079" sldId="264"/>
            <ac:spMk id="18" creationId="{31120D65-BDFF-915F-CF00-03C8FF31B978}"/>
          </ac:spMkLst>
        </pc:spChg>
        <pc:spChg chg="del mod">
          <ac:chgData name="manhtan182003@gmail.com" userId="9077328a7daaca81" providerId="LiveId" clId="{B3DB70AD-2D9D-4564-B25B-5A29CAD89028}" dt="2023-07-22T11:38:47.997" v="6860" actId="478"/>
          <ac:spMkLst>
            <pc:docMk/>
            <pc:sldMk cId="2805009079" sldId="264"/>
            <ac:spMk id="19" creationId="{78F7FFF1-70ED-1857-ED78-CB4093B574AF}"/>
          </ac:spMkLst>
        </pc:spChg>
        <pc:spChg chg="del mod">
          <ac:chgData name="manhtan182003@gmail.com" userId="9077328a7daaca81" providerId="LiveId" clId="{B3DB70AD-2D9D-4564-B25B-5A29CAD89028}" dt="2023-07-22T11:38:47.997" v="6860" actId="478"/>
          <ac:spMkLst>
            <pc:docMk/>
            <pc:sldMk cId="2805009079" sldId="264"/>
            <ac:spMk id="20" creationId="{51AA5593-973C-01DC-255D-C9D197060599}"/>
          </ac:spMkLst>
        </pc:spChg>
        <pc:spChg chg="del">
          <ac:chgData name="manhtan182003@gmail.com" userId="9077328a7daaca81" providerId="LiveId" clId="{B3DB70AD-2D9D-4564-B25B-5A29CAD89028}" dt="2023-07-22T11:31:25.923" v="6798" actId="478"/>
          <ac:spMkLst>
            <pc:docMk/>
            <pc:sldMk cId="2805009079" sldId="264"/>
            <ac:spMk id="29" creationId="{0030521D-A129-8F7D-92D8-26C7E7D6FEC9}"/>
          </ac:spMkLst>
        </pc:spChg>
        <pc:spChg chg="del">
          <ac:chgData name="manhtan182003@gmail.com" userId="9077328a7daaca81" providerId="LiveId" clId="{B3DB70AD-2D9D-4564-B25B-5A29CAD89028}" dt="2023-07-22T11:31:29.444" v="6799" actId="478"/>
          <ac:spMkLst>
            <pc:docMk/>
            <pc:sldMk cId="2805009079" sldId="264"/>
            <ac:spMk id="30" creationId="{1FBC14AB-D02C-A203-29F1-6E7378168E44}"/>
          </ac:spMkLst>
        </pc:spChg>
        <pc:spChg chg="del">
          <ac:chgData name="manhtan182003@gmail.com" userId="9077328a7daaca81" providerId="LiveId" clId="{B3DB70AD-2D9D-4564-B25B-5A29CAD89028}" dt="2023-07-22T11:31:19.554" v="6793" actId="478"/>
          <ac:spMkLst>
            <pc:docMk/>
            <pc:sldMk cId="2805009079" sldId="264"/>
            <ac:spMk id="45" creationId="{8A2D4B3D-69D5-6515-FE3E-52A89B8F3346}"/>
          </ac:spMkLst>
        </pc:spChg>
        <pc:spChg chg="del">
          <ac:chgData name="manhtan182003@gmail.com" userId="9077328a7daaca81" providerId="LiveId" clId="{B3DB70AD-2D9D-4564-B25B-5A29CAD89028}" dt="2023-07-22T11:31:21.659" v="6794" actId="478"/>
          <ac:spMkLst>
            <pc:docMk/>
            <pc:sldMk cId="2805009079" sldId="264"/>
            <ac:spMk id="46" creationId="{2712C8DB-D4F0-904E-3EA9-5EFED5F425AD}"/>
          </ac:spMkLst>
        </pc:spChg>
        <pc:picChg chg="del">
          <ac:chgData name="manhtan182003@gmail.com" userId="9077328a7daaca81" providerId="LiveId" clId="{B3DB70AD-2D9D-4564-B25B-5A29CAD89028}" dt="2023-07-22T11:31:58.344" v="6803" actId="478"/>
          <ac:picMkLst>
            <pc:docMk/>
            <pc:sldMk cId="2805009079" sldId="264"/>
            <ac:picMk id="5" creationId="{140F4DEF-AD3B-B6A6-020A-75FE8A5F963A}"/>
          </ac:picMkLst>
        </pc:picChg>
        <pc:picChg chg="del">
          <ac:chgData name="manhtan182003@gmail.com" userId="9077328a7daaca81" providerId="LiveId" clId="{B3DB70AD-2D9D-4564-B25B-5A29CAD89028}" dt="2023-07-22T11:31:22.831" v="6795" actId="478"/>
          <ac:picMkLst>
            <pc:docMk/>
            <pc:sldMk cId="2805009079" sldId="264"/>
            <ac:picMk id="1032" creationId="{D6B4D50F-AE0D-28BE-D142-794E5A6132E0}"/>
          </ac:picMkLst>
        </pc:picChg>
        <pc:cxnChg chg="del mod">
          <ac:chgData name="manhtan182003@gmail.com" userId="9077328a7daaca81" providerId="LiveId" clId="{B3DB70AD-2D9D-4564-B25B-5A29CAD89028}" dt="2023-07-22T11:38:47.997" v="6860" actId="478"/>
          <ac:cxnSpMkLst>
            <pc:docMk/>
            <pc:sldMk cId="2805009079" sldId="264"/>
            <ac:cxnSpMk id="23" creationId="{03C83740-90DF-3ED4-5629-D60C3E457BB1}"/>
          </ac:cxnSpMkLst>
        </pc:cxnChg>
        <pc:cxnChg chg="del mod">
          <ac:chgData name="manhtan182003@gmail.com" userId="9077328a7daaca81" providerId="LiveId" clId="{B3DB70AD-2D9D-4564-B25B-5A29CAD89028}" dt="2023-07-22T11:38:47.997" v="6860" actId="478"/>
          <ac:cxnSpMkLst>
            <pc:docMk/>
            <pc:sldMk cId="2805009079" sldId="264"/>
            <ac:cxnSpMk id="27" creationId="{4CCBF404-A397-3B5B-35E4-AB0B0BA69CC2}"/>
          </ac:cxnSpMkLst>
        </pc:cxnChg>
        <pc:cxnChg chg="del mod">
          <ac:chgData name="manhtan182003@gmail.com" userId="9077328a7daaca81" providerId="LiveId" clId="{B3DB70AD-2D9D-4564-B25B-5A29CAD89028}" dt="2023-07-22T11:38:47.997" v="6860" actId="478"/>
          <ac:cxnSpMkLst>
            <pc:docMk/>
            <pc:sldMk cId="2805009079" sldId="264"/>
            <ac:cxnSpMk id="34" creationId="{A7407877-6475-3431-7F7D-CB52A9979B3E}"/>
          </ac:cxnSpMkLst>
        </pc:cxnChg>
        <pc:cxnChg chg="del mod">
          <ac:chgData name="manhtan182003@gmail.com" userId="9077328a7daaca81" providerId="LiveId" clId="{B3DB70AD-2D9D-4564-B25B-5A29CAD89028}" dt="2023-07-22T11:38:47.997" v="6860" actId="478"/>
          <ac:cxnSpMkLst>
            <pc:docMk/>
            <pc:sldMk cId="2805009079" sldId="264"/>
            <ac:cxnSpMk id="41" creationId="{A5A5E2C9-8918-3CCE-9268-598156F1B943}"/>
          </ac:cxnSpMkLst>
        </pc:cxnChg>
      </pc:sldChg>
      <pc:sldChg chg="addSp delSp modSp add del mod modTransition modAnim">
        <pc:chgData name="manhtan182003@gmail.com" userId="9077328a7daaca81" providerId="LiveId" clId="{B3DB70AD-2D9D-4564-B25B-5A29CAD89028}" dt="2023-07-22T11:31:11.403" v="6791" actId="47"/>
        <pc:sldMkLst>
          <pc:docMk/>
          <pc:sldMk cId="3538374669" sldId="264"/>
        </pc:sldMkLst>
        <pc:spChg chg="mod">
          <ac:chgData name="manhtan182003@gmail.com" userId="9077328a7daaca81" providerId="LiveId" clId="{B3DB70AD-2D9D-4564-B25B-5A29CAD89028}" dt="2023-07-22T11:29:31.091" v="6782" actId="1076"/>
          <ac:spMkLst>
            <pc:docMk/>
            <pc:sldMk cId="3538374669" sldId="264"/>
            <ac:spMk id="3" creationId="{0E153CA0-A20C-0B62-40CB-AA448FF58E6D}"/>
          </ac:spMkLst>
        </pc:spChg>
        <pc:spChg chg="mod">
          <ac:chgData name="manhtan182003@gmail.com" userId="9077328a7daaca81" providerId="LiveId" clId="{B3DB70AD-2D9D-4564-B25B-5A29CAD89028}" dt="2023-07-22T11:29:23.522" v="6780" actId="1076"/>
          <ac:spMkLst>
            <pc:docMk/>
            <pc:sldMk cId="3538374669" sldId="264"/>
            <ac:spMk id="7" creationId="{287CF495-09A2-6F66-B9B1-B80DDC983A14}"/>
          </ac:spMkLst>
        </pc:spChg>
        <pc:spChg chg="del">
          <ac:chgData name="manhtan182003@gmail.com" userId="9077328a7daaca81" providerId="LiveId" clId="{B3DB70AD-2D9D-4564-B25B-5A29CAD89028}" dt="2023-07-22T11:29:04.229" v="6776" actId="478"/>
          <ac:spMkLst>
            <pc:docMk/>
            <pc:sldMk cId="3538374669" sldId="264"/>
            <ac:spMk id="8" creationId="{9E6190CD-C595-16DA-FFD2-A95ECB5D492F}"/>
          </ac:spMkLst>
        </pc:spChg>
        <pc:spChg chg="mod">
          <ac:chgData name="manhtan182003@gmail.com" userId="9077328a7daaca81" providerId="LiveId" clId="{B3DB70AD-2D9D-4564-B25B-5A29CAD89028}" dt="2023-07-22T11:29:27.782" v="6781" actId="1076"/>
          <ac:spMkLst>
            <pc:docMk/>
            <pc:sldMk cId="3538374669" sldId="264"/>
            <ac:spMk id="9" creationId="{AF9699D3-43AF-4161-4734-546F4F0B31F2}"/>
          </ac:spMkLst>
        </pc:spChg>
        <pc:spChg chg="del">
          <ac:chgData name="manhtan182003@gmail.com" userId="9077328a7daaca81" providerId="LiveId" clId="{B3DB70AD-2D9D-4564-B25B-5A29CAD89028}" dt="2023-07-22T11:29:07.010" v="6777" actId="478"/>
          <ac:spMkLst>
            <pc:docMk/>
            <pc:sldMk cId="3538374669" sldId="264"/>
            <ac:spMk id="10" creationId="{C151937C-1EFB-DD85-0656-3A524D3D9032}"/>
          </ac:spMkLst>
        </pc:spChg>
        <pc:spChg chg="mod">
          <ac:chgData name="manhtan182003@gmail.com" userId="9077328a7daaca81" providerId="LiveId" clId="{B3DB70AD-2D9D-4564-B25B-5A29CAD89028}" dt="2023-07-22T11:29:53.012" v="6784" actId="1076"/>
          <ac:spMkLst>
            <pc:docMk/>
            <pc:sldMk cId="3538374669" sldId="264"/>
            <ac:spMk id="15" creationId="{A9CEA571-4E0F-B84C-96A2-7DA8E6A4EA3F}"/>
          </ac:spMkLst>
        </pc:spChg>
        <pc:spChg chg="mod">
          <ac:chgData name="manhtan182003@gmail.com" userId="9077328a7daaca81" providerId="LiveId" clId="{B3DB70AD-2D9D-4564-B25B-5A29CAD89028}" dt="2023-07-22T11:30:04.581" v="6785" actId="1076"/>
          <ac:spMkLst>
            <pc:docMk/>
            <pc:sldMk cId="3538374669" sldId="264"/>
            <ac:spMk id="17" creationId="{56D51D90-E406-95BD-5C62-4706908E3CF6}"/>
          </ac:spMkLst>
        </pc:spChg>
        <pc:spChg chg="mod">
          <ac:chgData name="manhtan182003@gmail.com" userId="9077328a7daaca81" providerId="LiveId" clId="{B3DB70AD-2D9D-4564-B25B-5A29CAD89028}" dt="2023-07-22T11:30:04.581" v="6785" actId="1076"/>
          <ac:spMkLst>
            <pc:docMk/>
            <pc:sldMk cId="3538374669" sldId="264"/>
            <ac:spMk id="18" creationId="{31120D65-BDFF-915F-CF00-03C8FF31B978}"/>
          </ac:spMkLst>
        </pc:spChg>
        <pc:spChg chg="mod">
          <ac:chgData name="manhtan182003@gmail.com" userId="9077328a7daaca81" providerId="LiveId" clId="{B3DB70AD-2D9D-4564-B25B-5A29CAD89028}" dt="2023-07-22T11:30:04.581" v="6785" actId="1076"/>
          <ac:spMkLst>
            <pc:docMk/>
            <pc:sldMk cId="3538374669" sldId="264"/>
            <ac:spMk id="19" creationId="{78F7FFF1-70ED-1857-ED78-CB4093B574AF}"/>
          </ac:spMkLst>
        </pc:spChg>
        <pc:spChg chg="mod">
          <ac:chgData name="manhtan182003@gmail.com" userId="9077328a7daaca81" providerId="LiveId" clId="{B3DB70AD-2D9D-4564-B25B-5A29CAD89028}" dt="2023-07-22T11:30:04.581" v="6785" actId="1076"/>
          <ac:spMkLst>
            <pc:docMk/>
            <pc:sldMk cId="3538374669" sldId="264"/>
            <ac:spMk id="20" creationId="{51AA5593-973C-01DC-255D-C9D197060599}"/>
          </ac:spMkLst>
        </pc:spChg>
        <pc:spChg chg="del">
          <ac:chgData name="manhtan182003@gmail.com" userId="9077328a7daaca81" providerId="LiveId" clId="{B3DB70AD-2D9D-4564-B25B-5A29CAD89028}" dt="2023-07-22T11:29:09.706" v="6778" actId="478"/>
          <ac:spMkLst>
            <pc:docMk/>
            <pc:sldMk cId="3538374669" sldId="264"/>
            <ac:spMk id="29" creationId="{0030521D-A129-8F7D-92D8-26C7E7D6FEC9}"/>
          </ac:spMkLst>
        </pc:spChg>
        <pc:spChg chg="del">
          <ac:chgData name="manhtan182003@gmail.com" userId="9077328a7daaca81" providerId="LiveId" clId="{B3DB70AD-2D9D-4564-B25B-5A29CAD89028}" dt="2023-07-22T11:29:10.756" v="6779" actId="478"/>
          <ac:spMkLst>
            <pc:docMk/>
            <pc:sldMk cId="3538374669" sldId="264"/>
            <ac:spMk id="30" creationId="{1FBC14AB-D02C-A203-29F1-6E7378168E44}"/>
          </ac:spMkLst>
        </pc:spChg>
        <pc:spChg chg="del">
          <ac:chgData name="manhtan182003@gmail.com" userId="9077328a7daaca81" providerId="LiveId" clId="{B3DB70AD-2D9D-4564-B25B-5A29CAD89028}" dt="2023-07-22T11:28:59.766" v="6773" actId="478"/>
          <ac:spMkLst>
            <pc:docMk/>
            <pc:sldMk cId="3538374669" sldId="264"/>
            <ac:spMk id="45" creationId="{8A2D4B3D-69D5-6515-FE3E-52A89B8F3346}"/>
          </ac:spMkLst>
        </pc:spChg>
        <pc:spChg chg="del">
          <ac:chgData name="manhtan182003@gmail.com" userId="9077328a7daaca81" providerId="LiveId" clId="{B3DB70AD-2D9D-4564-B25B-5A29CAD89028}" dt="2023-07-22T11:29:01.531" v="6774" actId="478"/>
          <ac:spMkLst>
            <pc:docMk/>
            <pc:sldMk cId="3538374669" sldId="264"/>
            <ac:spMk id="46" creationId="{2712C8DB-D4F0-904E-3EA9-5EFED5F425AD}"/>
          </ac:spMkLst>
        </pc:spChg>
        <pc:picChg chg="add del mod">
          <ac:chgData name="manhtan182003@gmail.com" userId="9077328a7daaca81" providerId="LiveId" clId="{B3DB70AD-2D9D-4564-B25B-5A29CAD89028}" dt="2023-07-22T11:31:09.238" v="6790" actId="478"/>
          <ac:picMkLst>
            <pc:docMk/>
            <pc:sldMk cId="3538374669" sldId="264"/>
            <ac:picMk id="5" creationId="{140F4DEF-AD3B-B6A6-020A-75FE8A5F963A}"/>
          </ac:picMkLst>
        </pc:picChg>
        <pc:picChg chg="del">
          <ac:chgData name="manhtan182003@gmail.com" userId="9077328a7daaca81" providerId="LiveId" clId="{B3DB70AD-2D9D-4564-B25B-5A29CAD89028}" dt="2023-07-22T11:29:02.630" v="6775" actId="478"/>
          <ac:picMkLst>
            <pc:docMk/>
            <pc:sldMk cId="3538374669" sldId="264"/>
            <ac:picMk id="1032" creationId="{D6B4D50F-AE0D-28BE-D142-794E5A6132E0}"/>
          </ac:picMkLst>
        </pc:picChg>
        <pc:cxnChg chg="mod">
          <ac:chgData name="manhtan182003@gmail.com" userId="9077328a7daaca81" providerId="LiveId" clId="{B3DB70AD-2D9D-4564-B25B-5A29CAD89028}" dt="2023-07-22T11:29:53.012" v="6784" actId="1076"/>
          <ac:cxnSpMkLst>
            <pc:docMk/>
            <pc:sldMk cId="3538374669" sldId="264"/>
            <ac:cxnSpMk id="23" creationId="{03C83740-90DF-3ED4-5629-D60C3E457BB1}"/>
          </ac:cxnSpMkLst>
        </pc:cxnChg>
        <pc:cxnChg chg="mod">
          <ac:chgData name="manhtan182003@gmail.com" userId="9077328a7daaca81" providerId="LiveId" clId="{B3DB70AD-2D9D-4564-B25B-5A29CAD89028}" dt="2023-07-22T11:29:53.012" v="6784" actId="1076"/>
          <ac:cxnSpMkLst>
            <pc:docMk/>
            <pc:sldMk cId="3538374669" sldId="264"/>
            <ac:cxnSpMk id="27" creationId="{4CCBF404-A397-3B5B-35E4-AB0B0BA69CC2}"/>
          </ac:cxnSpMkLst>
        </pc:cxnChg>
        <pc:cxnChg chg="mod">
          <ac:chgData name="manhtan182003@gmail.com" userId="9077328a7daaca81" providerId="LiveId" clId="{B3DB70AD-2D9D-4564-B25B-5A29CAD89028}" dt="2023-07-22T11:29:53.012" v="6784" actId="1076"/>
          <ac:cxnSpMkLst>
            <pc:docMk/>
            <pc:sldMk cId="3538374669" sldId="264"/>
            <ac:cxnSpMk id="34" creationId="{A7407877-6475-3431-7F7D-CB52A9979B3E}"/>
          </ac:cxnSpMkLst>
        </pc:cxnChg>
        <pc:cxnChg chg="mod">
          <ac:chgData name="manhtan182003@gmail.com" userId="9077328a7daaca81" providerId="LiveId" clId="{B3DB70AD-2D9D-4564-B25B-5A29CAD89028}" dt="2023-07-22T11:29:53.012" v="6784" actId="1076"/>
          <ac:cxnSpMkLst>
            <pc:docMk/>
            <pc:sldMk cId="3538374669" sldId="264"/>
            <ac:cxnSpMk id="41" creationId="{A5A5E2C9-8918-3CCE-9268-598156F1B943}"/>
          </ac:cxnSpMkLst>
        </pc:cxnChg>
      </pc:sldChg>
      <pc:sldChg chg="addSp delSp modSp add del mod modTransition delAnim modAnim">
        <pc:chgData name="manhtan182003@gmail.com" userId="9077328a7daaca81" providerId="LiveId" clId="{B3DB70AD-2D9D-4564-B25B-5A29CAD89028}" dt="2023-07-24T02:32:07.319" v="15831" actId="478"/>
        <pc:sldMkLst>
          <pc:docMk/>
          <pc:sldMk cId="1219005779" sldId="265"/>
        </pc:sldMkLst>
        <pc:spChg chg="add mod">
          <ac:chgData name="manhtan182003@gmail.com" userId="9077328a7daaca81" providerId="LiveId" clId="{B3DB70AD-2D9D-4564-B25B-5A29CAD89028}" dt="2023-07-23T07:21:38.541" v="10821" actId="14100"/>
          <ac:spMkLst>
            <pc:docMk/>
            <pc:sldMk cId="1219005779" sldId="265"/>
            <ac:spMk id="2" creationId="{739EB8D1-6820-EA49-3FE9-B98B41CAA678}"/>
          </ac:spMkLst>
        </pc:spChg>
        <pc:spChg chg="mod">
          <ac:chgData name="manhtan182003@gmail.com" userId="9077328a7daaca81" providerId="LiveId" clId="{B3DB70AD-2D9D-4564-B25B-5A29CAD89028}" dt="2023-07-22T11:42:15.112" v="6927" actId="1076"/>
          <ac:spMkLst>
            <pc:docMk/>
            <pc:sldMk cId="1219005779" sldId="265"/>
            <ac:spMk id="3" creationId="{0E153CA0-A20C-0B62-40CB-AA448FF58E6D}"/>
          </ac:spMkLst>
        </pc:spChg>
        <pc:spChg chg="add mod">
          <ac:chgData name="manhtan182003@gmail.com" userId="9077328a7daaca81" providerId="LiveId" clId="{B3DB70AD-2D9D-4564-B25B-5A29CAD89028}" dt="2023-07-23T06:34:10.449" v="8511" actId="1038"/>
          <ac:spMkLst>
            <pc:docMk/>
            <pc:sldMk cId="1219005779" sldId="265"/>
            <ac:spMk id="4" creationId="{7FACA551-EABB-ED97-42B7-7A7A2CEAE2CE}"/>
          </ac:spMkLst>
        </pc:spChg>
        <pc:spChg chg="add mod">
          <ac:chgData name="manhtan182003@gmail.com" userId="9077328a7daaca81" providerId="LiveId" clId="{B3DB70AD-2D9D-4564-B25B-5A29CAD89028}" dt="2023-07-23T06:34:10.449" v="8511" actId="1038"/>
          <ac:spMkLst>
            <pc:docMk/>
            <pc:sldMk cId="1219005779" sldId="265"/>
            <ac:spMk id="5" creationId="{F9EBCF18-59DA-88D4-137A-D20C98538CB6}"/>
          </ac:spMkLst>
        </pc:spChg>
        <pc:spChg chg="add mod">
          <ac:chgData name="manhtan182003@gmail.com" userId="9077328a7daaca81" providerId="LiveId" clId="{B3DB70AD-2D9D-4564-B25B-5A29CAD89028}" dt="2023-07-23T06:34:10.449" v="8511" actId="1038"/>
          <ac:spMkLst>
            <pc:docMk/>
            <pc:sldMk cId="1219005779" sldId="265"/>
            <ac:spMk id="6" creationId="{8089A018-30FB-F465-617D-92D986CD891D}"/>
          </ac:spMkLst>
        </pc:spChg>
        <pc:spChg chg="mod">
          <ac:chgData name="manhtan182003@gmail.com" userId="9077328a7daaca81" providerId="LiveId" clId="{B3DB70AD-2D9D-4564-B25B-5A29CAD89028}" dt="2023-07-22T11:42:12.929" v="6926" actId="1076"/>
          <ac:spMkLst>
            <pc:docMk/>
            <pc:sldMk cId="1219005779" sldId="265"/>
            <ac:spMk id="7" creationId="{287CF495-09A2-6F66-B9B1-B80DDC983A14}"/>
          </ac:spMkLst>
        </pc:spChg>
        <pc:spChg chg="del">
          <ac:chgData name="manhtan182003@gmail.com" userId="9077328a7daaca81" providerId="LiveId" clId="{B3DB70AD-2D9D-4564-B25B-5A29CAD89028}" dt="2023-07-22T11:42:07.835" v="6923" actId="478"/>
          <ac:spMkLst>
            <pc:docMk/>
            <pc:sldMk cId="1219005779" sldId="265"/>
            <ac:spMk id="8" creationId="{9E6190CD-C595-16DA-FFD2-A95ECB5D492F}"/>
          </ac:spMkLst>
        </pc:spChg>
        <pc:spChg chg="mod">
          <ac:chgData name="manhtan182003@gmail.com" userId="9077328a7daaca81" providerId="LiveId" clId="{B3DB70AD-2D9D-4564-B25B-5A29CAD89028}" dt="2023-07-22T11:42:11.235" v="6925" actId="1076"/>
          <ac:spMkLst>
            <pc:docMk/>
            <pc:sldMk cId="1219005779" sldId="265"/>
            <ac:spMk id="9" creationId="{AF9699D3-43AF-4161-4734-546F4F0B31F2}"/>
          </ac:spMkLst>
        </pc:spChg>
        <pc:spChg chg="del">
          <ac:chgData name="manhtan182003@gmail.com" userId="9077328a7daaca81" providerId="LiveId" clId="{B3DB70AD-2D9D-4564-B25B-5A29CAD89028}" dt="2023-07-22T11:42:09.201" v="6924" actId="478"/>
          <ac:spMkLst>
            <pc:docMk/>
            <pc:sldMk cId="1219005779" sldId="265"/>
            <ac:spMk id="10" creationId="{C151937C-1EFB-DD85-0656-3A524D3D9032}"/>
          </ac:spMkLst>
        </pc:spChg>
        <pc:spChg chg="add mod ord">
          <ac:chgData name="manhtan182003@gmail.com" userId="9077328a7daaca81" providerId="LiveId" clId="{B3DB70AD-2D9D-4564-B25B-5A29CAD89028}" dt="2023-07-23T07:31:34.826" v="11324" actId="207"/>
          <ac:spMkLst>
            <pc:docMk/>
            <pc:sldMk cId="1219005779" sldId="265"/>
            <ac:spMk id="13" creationId="{59006417-E61C-FFF1-0EF9-C6108ABB33AC}"/>
          </ac:spMkLst>
        </pc:spChg>
        <pc:spChg chg="add mod">
          <ac:chgData name="manhtan182003@gmail.com" userId="9077328a7daaca81" providerId="LiveId" clId="{B3DB70AD-2D9D-4564-B25B-5A29CAD89028}" dt="2023-07-23T07:26:39.931" v="11050" actId="571"/>
          <ac:spMkLst>
            <pc:docMk/>
            <pc:sldMk cId="1219005779" sldId="265"/>
            <ac:spMk id="14" creationId="{EF178A63-E72C-74AD-93B2-10CAFFCC0F66}"/>
          </ac:spMkLst>
        </pc:spChg>
        <pc:spChg chg="add mod">
          <ac:chgData name="manhtan182003@gmail.com" userId="9077328a7daaca81" providerId="LiveId" clId="{B3DB70AD-2D9D-4564-B25B-5A29CAD89028}" dt="2023-07-23T07:26:39.931" v="11050" actId="571"/>
          <ac:spMkLst>
            <pc:docMk/>
            <pc:sldMk cId="1219005779" sldId="265"/>
            <ac:spMk id="15" creationId="{35EF28C2-E9CC-6B9C-1F66-7782BFCEE6C3}"/>
          </ac:spMkLst>
        </pc:spChg>
        <pc:spChg chg="del">
          <ac:chgData name="manhtan182003@gmail.com" userId="9077328a7daaca81" providerId="LiveId" clId="{B3DB70AD-2D9D-4564-B25B-5A29CAD89028}" dt="2023-07-22T11:42:24.184" v="6929" actId="478"/>
          <ac:spMkLst>
            <pc:docMk/>
            <pc:sldMk cId="1219005779" sldId="265"/>
            <ac:spMk id="15" creationId="{A9CEA571-4E0F-B84C-96A2-7DA8E6A4EA3F}"/>
          </ac:spMkLst>
        </pc:spChg>
        <pc:spChg chg="add mod">
          <ac:chgData name="manhtan182003@gmail.com" userId="9077328a7daaca81" providerId="LiveId" clId="{B3DB70AD-2D9D-4564-B25B-5A29CAD89028}" dt="2023-07-23T07:26:39.931" v="11050" actId="571"/>
          <ac:spMkLst>
            <pc:docMk/>
            <pc:sldMk cId="1219005779" sldId="265"/>
            <ac:spMk id="16" creationId="{22878230-384E-E2D2-A322-49205E8F5E8E}"/>
          </ac:spMkLst>
        </pc:spChg>
        <pc:spChg chg="del">
          <ac:chgData name="manhtan182003@gmail.com" userId="9077328a7daaca81" providerId="LiveId" clId="{B3DB70AD-2D9D-4564-B25B-5A29CAD89028}" dt="2023-07-22T11:42:24.184" v="6929" actId="478"/>
          <ac:spMkLst>
            <pc:docMk/>
            <pc:sldMk cId="1219005779" sldId="265"/>
            <ac:spMk id="17" creationId="{56D51D90-E406-95BD-5C62-4706908E3CF6}"/>
          </ac:spMkLst>
        </pc:spChg>
        <pc:spChg chg="del">
          <ac:chgData name="manhtan182003@gmail.com" userId="9077328a7daaca81" providerId="LiveId" clId="{B3DB70AD-2D9D-4564-B25B-5A29CAD89028}" dt="2023-07-22T11:42:24.184" v="6929" actId="478"/>
          <ac:spMkLst>
            <pc:docMk/>
            <pc:sldMk cId="1219005779" sldId="265"/>
            <ac:spMk id="18" creationId="{31120D65-BDFF-915F-CF00-03C8FF31B978}"/>
          </ac:spMkLst>
        </pc:spChg>
        <pc:spChg chg="del">
          <ac:chgData name="manhtan182003@gmail.com" userId="9077328a7daaca81" providerId="LiveId" clId="{B3DB70AD-2D9D-4564-B25B-5A29CAD89028}" dt="2023-07-22T11:42:24.184" v="6929" actId="478"/>
          <ac:spMkLst>
            <pc:docMk/>
            <pc:sldMk cId="1219005779" sldId="265"/>
            <ac:spMk id="19" creationId="{78F7FFF1-70ED-1857-ED78-CB4093B574AF}"/>
          </ac:spMkLst>
        </pc:spChg>
        <pc:spChg chg="del">
          <ac:chgData name="manhtan182003@gmail.com" userId="9077328a7daaca81" providerId="LiveId" clId="{B3DB70AD-2D9D-4564-B25B-5A29CAD89028}" dt="2023-07-22T11:42:24.184" v="6929" actId="478"/>
          <ac:spMkLst>
            <pc:docMk/>
            <pc:sldMk cId="1219005779" sldId="265"/>
            <ac:spMk id="20" creationId="{51AA5593-973C-01DC-255D-C9D197060599}"/>
          </ac:spMkLst>
        </pc:spChg>
        <pc:spChg chg="del">
          <ac:chgData name="manhtan182003@gmail.com" userId="9077328a7daaca81" providerId="LiveId" clId="{B3DB70AD-2D9D-4564-B25B-5A29CAD89028}" dt="2023-07-22T11:42:06.139" v="6921" actId="478"/>
          <ac:spMkLst>
            <pc:docMk/>
            <pc:sldMk cId="1219005779" sldId="265"/>
            <ac:spMk id="29" creationId="{0030521D-A129-8F7D-92D8-26C7E7D6FEC9}"/>
          </ac:spMkLst>
        </pc:spChg>
        <pc:spChg chg="del">
          <ac:chgData name="manhtan182003@gmail.com" userId="9077328a7daaca81" providerId="LiveId" clId="{B3DB70AD-2D9D-4564-B25B-5A29CAD89028}" dt="2023-07-22T11:42:05.212" v="6920" actId="478"/>
          <ac:spMkLst>
            <pc:docMk/>
            <pc:sldMk cId="1219005779" sldId="265"/>
            <ac:spMk id="30" creationId="{1FBC14AB-D02C-A203-29F1-6E7378168E44}"/>
          </ac:spMkLst>
        </pc:spChg>
        <pc:spChg chg="del">
          <ac:chgData name="manhtan182003@gmail.com" userId="9077328a7daaca81" providerId="LiveId" clId="{B3DB70AD-2D9D-4564-B25B-5A29CAD89028}" dt="2023-07-22T11:42:03.199" v="6919" actId="478"/>
          <ac:spMkLst>
            <pc:docMk/>
            <pc:sldMk cId="1219005779" sldId="265"/>
            <ac:spMk id="45" creationId="{8A2D4B3D-69D5-6515-FE3E-52A89B8F3346}"/>
          </ac:spMkLst>
        </pc:spChg>
        <pc:spChg chg="del">
          <ac:chgData name="manhtan182003@gmail.com" userId="9077328a7daaca81" providerId="LiveId" clId="{B3DB70AD-2D9D-4564-B25B-5A29CAD89028}" dt="2023-07-22T11:42:01.789" v="6918" actId="478"/>
          <ac:spMkLst>
            <pc:docMk/>
            <pc:sldMk cId="1219005779" sldId="265"/>
            <ac:spMk id="46" creationId="{2712C8DB-D4F0-904E-3EA9-5EFED5F425AD}"/>
          </ac:spMkLst>
        </pc:spChg>
        <pc:spChg chg="mod">
          <ac:chgData name="manhtan182003@gmail.com" userId="9077328a7daaca81" providerId="LiveId" clId="{B3DB70AD-2D9D-4564-B25B-5A29CAD89028}" dt="2023-07-22T11:44:19.583" v="7103" actId="1076"/>
          <ac:spMkLst>
            <pc:docMk/>
            <pc:sldMk cId="1219005779" sldId="265"/>
            <ac:spMk id="47" creationId="{E2B5662E-0FBA-759E-E9B1-798DA76DBC8D}"/>
          </ac:spMkLst>
        </pc:spChg>
        <pc:spChg chg="mod">
          <ac:chgData name="manhtan182003@gmail.com" userId="9077328a7daaca81" providerId="LiveId" clId="{B3DB70AD-2D9D-4564-B25B-5A29CAD89028}" dt="2023-07-23T07:21:41.735" v="10822" actId="1076"/>
          <ac:spMkLst>
            <pc:docMk/>
            <pc:sldMk cId="1219005779" sldId="265"/>
            <ac:spMk id="50" creationId="{81B87F9E-6660-1C4A-02C0-62C1363C6775}"/>
          </ac:spMkLst>
        </pc:spChg>
        <pc:spChg chg="mod">
          <ac:chgData name="manhtan182003@gmail.com" userId="9077328a7daaca81" providerId="LiveId" clId="{B3DB70AD-2D9D-4564-B25B-5A29CAD89028}" dt="2023-07-23T07:26:34.544" v="11030" actId="1038"/>
          <ac:spMkLst>
            <pc:docMk/>
            <pc:sldMk cId="1219005779" sldId="265"/>
            <ac:spMk id="53" creationId="{BDAD106E-1049-D3F2-DC61-90EBB50FC529}"/>
          </ac:spMkLst>
        </pc:spChg>
        <pc:spChg chg="mod">
          <ac:chgData name="manhtan182003@gmail.com" userId="9077328a7daaca81" providerId="LiveId" clId="{B3DB70AD-2D9D-4564-B25B-5A29CAD89028}" dt="2023-07-23T07:26:47.698" v="11052" actId="408"/>
          <ac:spMkLst>
            <pc:docMk/>
            <pc:sldMk cId="1219005779" sldId="265"/>
            <ac:spMk id="54" creationId="{26A3A031-A7CA-8222-7D99-9BD447628B76}"/>
          </ac:spMkLst>
        </pc:spChg>
        <pc:spChg chg="mod">
          <ac:chgData name="manhtan182003@gmail.com" userId="9077328a7daaca81" providerId="LiveId" clId="{B3DB70AD-2D9D-4564-B25B-5A29CAD89028}" dt="2023-07-23T07:23:18.081" v="10855" actId="553"/>
          <ac:spMkLst>
            <pc:docMk/>
            <pc:sldMk cId="1219005779" sldId="265"/>
            <ac:spMk id="55" creationId="{633150DB-60EC-259E-9FF4-520D83FAB485}"/>
          </ac:spMkLst>
        </pc:spChg>
        <pc:picChg chg="del">
          <ac:chgData name="manhtan182003@gmail.com" userId="9077328a7daaca81" providerId="LiveId" clId="{B3DB70AD-2D9D-4564-B25B-5A29CAD89028}" dt="2023-07-22T11:42:17.242" v="6928" actId="478"/>
          <ac:picMkLst>
            <pc:docMk/>
            <pc:sldMk cId="1219005779" sldId="265"/>
            <ac:picMk id="5" creationId="{140F4DEF-AD3B-B6A6-020A-75FE8A5F963A}"/>
          </ac:picMkLst>
        </pc:picChg>
        <pc:picChg chg="add del mod">
          <ac:chgData name="manhtan182003@gmail.com" userId="9077328a7daaca81" providerId="LiveId" clId="{B3DB70AD-2D9D-4564-B25B-5A29CAD89028}" dt="2023-07-24T02:32:07.319" v="15831" actId="478"/>
          <ac:picMkLst>
            <pc:docMk/>
            <pc:sldMk cId="1219005779" sldId="265"/>
            <ac:picMk id="10" creationId="{1DDAA6B8-92F2-392A-70B3-3BEF0C99FED1}"/>
          </ac:picMkLst>
        </pc:picChg>
        <pc:picChg chg="add mod">
          <ac:chgData name="manhtan182003@gmail.com" userId="9077328a7daaca81" providerId="LiveId" clId="{B3DB70AD-2D9D-4564-B25B-5A29CAD89028}" dt="2023-07-23T06:41:49.896" v="8968" actId="1076"/>
          <ac:picMkLst>
            <pc:docMk/>
            <pc:sldMk cId="1219005779" sldId="265"/>
            <ac:picMk id="12" creationId="{3F144176-8A43-87BF-25C1-65FD7C44EFEF}"/>
          </ac:picMkLst>
        </pc:picChg>
        <pc:picChg chg="add mod">
          <ac:chgData name="manhtan182003@gmail.com" userId="9077328a7daaca81" providerId="LiveId" clId="{B3DB70AD-2D9D-4564-B25B-5A29CAD89028}" dt="2023-07-23T07:21:20.899" v="10794" actId="1036"/>
          <ac:picMkLst>
            <pc:docMk/>
            <pc:sldMk cId="1219005779" sldId="265"/>
            <ac:picMk id="1026" creationId="{C838030D-59EF-60FA-613E-FB69D6CC2B3C}"/>
          </ac:picMkLst>
        </pc:picChg>
        <pc:picChg chg="del">
          <ac:chgData name="manhtan182003@gmail.com" userId="9077328a7daaca81" providerId="LiveId" clId="{B3DB70AD-2D9D-4564-B25B-5A29CAD89028}" dt="2023-07-22T11:42:07.073" v="6922" actId="478"/>
          <ac:picMkLst>
            <pc:docMk/>
            <pc:sldMk cId="1219005779" sldId="265"/>
            <ac:picMk id="1032" creationId="{D6B4D50F-AE0D-28BE-D142-794E5A6132E0}"/>
          </ac:picMkLst>
        </pc:picChg>
        <pc:cxnChg chg="add del mod">
          <ac:chgData name="manhtan182003@gmail.com" userId="9077328a7daaca81" providerId="LiveId" clId="{B3DB70AD-2D9D-4564-B25B-5A29CAD89028}" dt="2023-07-23T06:25:10.982" v="7296" actId="478"/>
          <ac:cxnSpMkLst>
            <pc:docMk/>
            <pc:sldMk cId="1219005779" sldId="265"/>
            <ac:cxnSpMk id="10" creationId="{E6AF9025-8A5B-AF2B-2575-658C82324D27}"/>
          </ac:cxnSpMkLst>
        </pc:cxnChg>
        <pc:cxnChg chg="del mod">
          <ac:chgData name="manhtan182003@gmail.com" userId="9077328a7daaca81" providerId="LiveId" clId="{B3DB70AD-2D9D-4564-B25B-5A29CAD89028}" dt="2023-07-22T11:42:24.184" v="6929" actId="478"/>
          <ac:cxnSpMkLst>
            <pc:docMk/>
            <pc:sldMk cId="1219005779" sldId="265"/>
            <ac:cxnSpMk id="23" creationId="{03C83740-90DF-3ED4-5629-D60C3E457BB1}"/>
          </ac:cxnSpMkLst>
        </pc:cxnChg>
        <pc:cxnChg chg="del mod">
          <ac:chgData name="manhtan182003@gmail.com" userId="9077328a7daaca81" providerId="LiveId" clId="{B3DB70AD-2D9D-4564-B25B-5A29CAD89028}" dt="2023-07-22T11:42:24.184" v="6929" actId="478"/>
          <ac:cxnSpMkLst>
            <pc:docMk/>
            <pc:sldMk cId="1219005779" sldId="265"/>
            <ac:cxnSpMk id="27" creationId="{4CCBF404-A397-3B5B-35E4-AB0B0BA69CC2}"/>
          </ac:cxnSpMkLst>
        </pc:cxnChg>
        <pc:cxnChg chg="del mod">
          <ac:chgData name="manhtan182003@gmail.com" userId="9077328a7daaca81" providerId="LiveId" clId="{B3DB70AD-2D9D-4564-B25B-5A29CAD89028}" dt="2023-07-22T11:42:24.184" v="6929" actId="478"/>
          <ac:cxnSpMkLst>
            <pc:docMk/>
            <pc:sldMk cId="1219005779" sldId="265"/>
            <ac:cxnSpMk id="34" creationId="{A7407877-6475-3431-7F7D-CB52A9979B3E}"/>
          </ac:cxnSpMkLst>
        </pc:cxnChg>
        <pc:cxnChg chg="del mod">
          <ac:chgData name="manhtan182003@gmail.com" userId="9077328a7daaca81" providerId="LiveId" clId="{B3DB70AD-2D9D-4564-B25B-5A29CAD89028}" dt="2023-07-22T11:42:24.184" v="6929" actId="478"/>
          <ac:cxnSpMkLst>
            <pc:docMk/>
            <pc:sldMk cId="1219005779" sldId="265"/>
            <ac:cxnSpMk id="41" creationId="{A5A5E2C9-8918-3CCE-9268-598156F1B943}"/>
          </ac:cxnSpMkLst>
        </pc:cxnChg>
        <pc:cxnChg chg="mod">
          <ac:chgData name="manhtan182003@gmail.com" userId="9077328a7daaca81" providerId="LiveId" clId="{B3DB70AD-2D9D-4564-B25B-5A29CAD89028}" dt="2023-07-22T11:44:24.400" v="7104" actId="1076"/>
          <ac:cxnSpMkLst>
            <pc:docMk/>
            <pc:sldMk cId="1219005779" sldId="265"/>
            <ac:cxnSpMk id="56" creationId="{7BEB0118-A27E-B12C-AA0E-B52476F641D5}"/>
          </ac:cxnSpMkLst>
        </pc:cxnChg>
        <pc:cxnChg chg="mod">
          <ac:chgData name="manhtan182003@gmail.com" userId="9077328a7daaca81" providerId="LiveId" clId="{B3DB70AD-2D9D-4564-B25B-5A29CAD89028}" dt="2023-07-22T11:44:25.569" v="7105" actId="1076"/>
          <ac:cxnSpMkLst>
            <pc:docMk/>
            <pc:sldMk cId="1219005779" sldId="265"/>
            <ac:cxnSpMk id="57" creationId="{29A2ECD1-3A74-5569-9B79-00BC8808A106}"/>
          </ac:cxnSpMkLst>
        </pc:cxnChg>
        <pc:cxnChg chg="mod">
          <ac:chgData name="manhtan182003@gmail.com" userId="9077328a7daaca81" providerId="LiveId" clId="{B3DB70AD-2D9D-4564-B25B-5A29CAD89028}" dt="2023-07-22T11:44:26.820" v="7106" actId="1076"/>
          <ac:cxnSpMkLst>
            <pc:docMk/>
            <pc:sldMk cId="1219005779" sldId="265"/>
            <ac:cxnSpMk id="58" creationId="{774C7FBE-0A48-D2E6-16C2-16BFD95C3B6C}"/>
          </ac:cxnSpMkLst>
        </pc:cxnChg>
        <pc:cxnChg chg="mod">
          <ac:chgData name="manhtan182003@gmail.com" userId="9077328a7daaca81" providerId="LiveId" clId="{B3DB70AD-2D9D-4564-B25B-5A29CAD89028}" dt="2023-07-22T11:44:28.391" v="7107" actId="1076"/>
          <ac:cxnSpMkLst>
            <pc:docMk/>
            <pc:sldMk cId="1219005779" sldId="265"/>
            <ac:cxnSpMk id="59" creationId="{9B6782AA-4D8C-B0C5-DCEE-22590D88DFE1}"/>
          </ac:cxnSpMkLst>
        </pc:cxnChg>
      </pc:sldChg>
      <pc:sldChg chg="addSp delSp modSp add mod modTransition delAnim">
        <pc:chgData name="manhtan182003@gmail.com" userId="9077328a7daaca81" providerId="LiveId" clId="{B3DB70AD-2D9D-4564-B25B-5A29CAD89028}" dt="2023-07-24T02:32:08.485" v="15832" actId="478"/>
        <pc:sldMkLst>
          <pc:docMk/>
          <pc:sldMk cId="1425688650" sldId="266"/>
        </pc:sldMkLst>
        <pc:spChg chg="mod">
          <ac:chgData name="manhtan182003@gmail.com" userId="9077328a7daaca81" providerId="LiveId" clId="{B3DB70AD-2D9D-4564-B25B-5A29CAD89028}" dt="2023-07-23T06:39:17.246" v="8934" actId="1076"/>
          <ac:spMkLst>
            <pc:docMk/>
            <pc:sldMk cId="1425688650" sldId="266"/>
            <ac:spMk id="2" creationId="{739EB8D1-6820-EA49-3FE9-B98B41CAA678}"/>
          </ac:spMkLst>
        </pc:spChg>
        <pc:spChg chg="add del mod">
          <ac:chgData name="manhtan182003@gmail.com" userId="9077328a7daaca81" providerId="LiveId" clId="{B3DB70AD-2D9D-4564-B25B-5A29CAD89028}" dt="2023-07-23T06:38:37.374" v="8932" actId="478"/>
          <ac:spMkLst>
            <pc:docMk/>
            <pc:sldMk cId="1425688650" sldId="266"/>
            <ac:spMk id="3" creationId="{0E153CA0-A20C-0B62-40CB-AA448FF58E6D}"/>
          </ac:spMkLst>
        </pc:spChg>
        <pc:spChg chg="mod">
          <ac:chgData name="manhtan182003@gmail.com" userId="9077328a7daaca81" providerId="LiveId" clId="{B3DB70AD-2D9D-4564-B25B-5A29CAD89028}" dt="2023-07-23T07:24:15.896" v="10897" actId="1076"/>
          <ac:spMkLst>
            <pc:docMk/>
            <pc:sldMk cId="1425688650" sldId="266"/>
            <ac:spMk id="4" creationId="{7FACA551-EABB-ED97-42B7-7A7A2CEAE2CE}"/>
          </ac:spMkLst>
        </pc:spChg>
        <pc:spChg chg="del">
          <ac:chgData name="manhtan182003@gmail.com" userId="9077328a7daaca81" providerId="LiveId" clId="{B3DB70AD-2D9D-4564-B25B-5A29CAD89028}" dt="2023-07-23T06:38:02.723" v="8920" actId="478"/>
          <ac:spMkLst>
            <pc:docMk/>
            <pc:sldMk cId="1425688650" sldId="266"/>
            <ac:spMk id="7" creationId="{287CF495-09A2-6F66-B9B1-B80DDC983A14}"/>
          </ac:spMkLst>
        </pc:spChg>
        <pc:spChg chg="add mod">
          <ac:chgData name="manhtan182003@gmail.com" userId="9077328a7daaca81" providerId="LiveId" clId="{B3DB70AD-2D9D-4564-B25B-5A29CAD89028}" dt="2023-07-23T07:25:56.892" v="10937" actId="14100"/>
          <ac:spMkLst>
            <pc:docMk/>
            <pc:sldMk cId="1425688650" sldId="266"/>
            <ac:spMk id="8" creationId="{CD4A315D-01FC-1493-B538-F8851239A305}"/>
          </ac:spMkLst>
        </pc:spChg>
        <pc:spChg chg="del">
          <ac:chgData name="manhtan182003@gmail.com" userId="9077328a7daaca81" providerId="LiveId" clId="{B3DB70AD-2D9D-4564-B25B-5A29CAD89028}" dt="2023-07-23T06:37:58.247" v="8919" actId="478"/>
          <ac:spMkLst>
            <pc:docMk/>
            <pc:sldMk cId="1425688650" sldId="266"/>
            <ac:spMk id="9" creationId="{AF9699D3-43AF-4161-4734-546F4F0B31F2}"/>
          </ac:spMkLst>
        </pc:spChg>
        <pc:spChg chg="add mod">
          <ac:chgData name="manhtan182003@gmail.com" userId="9077328a7daaca81" providerId="LiveId" clId="{B3DB70AD-2D9D-4564-B25B-5A29CAD89028}" dt="2023-07-23T07:25:56.892" v="10937" actId="14100"/>
          <ac:spMkLst>
            <pc:docMk/>
            <pc:sldMk cId="1425688650" sldId="266"/>
            <ac:spMk id="10" creationId="{D5FC3648-442E-6024-B2FA-B0B22828A58A}"/>
          </ac:spMkLst>
        </pc:spChg>
        <pc:spChg chg="add mod">
          <ac:chgData name="manhtan182003@gmail.com" userId="9077328a7daaca81" providerId="LiveId" clId="{B3DB70AD-2D9D-4564-B25B-5A29CAD89028}" dt="2023-07-23T07:31:50.124" v="11325" actId="207"/>
          <ac:spMkLst>
            <pc:docMk/>
            <pc:sldMk cId="1425688650" sldId="266"/>
            <ac:spMk id="12" creationId="{3AD061FC-41A3-71EC-4A64-656B03C932D3}"/>
          </ac:spMkLst>
        </pc:spChg>
        <pc:spChg chg="add mod">
          <ac:chgData name="manhtan182003@gmail.com" userId="9077328a7daaca81" providerId="LiveId" clId="{B3DB70AD-2D9D-4564-B25B-5A29CAD89028}" dt="2023-07-23T07:25:54.298" v="10936" actId="571"/>
          <ac:spMkLst>
            <pc:docMk/>
            <pc:sldMk cId="1425688650" sldId="266"/>
            <ac:spMk id="13" creationId="{30369FBF-C531-EF2A-F597-DB3FA219F772}"/>
          </ac:spMkLst>
        </pc:spChg>
        <pc:spChg chg="add mod">
          <ac:chgData name="manhtan182003@gmail.com" userId="9077328a7daaca81" providerId="LiveId" clId="{B3DB70AD-2D9D-4564-B25B-5A29CAD89028}" dt="2023-07-23T07:25:54.298" v="10936" actId="571"/>
          <ac:spMkLst>
            <pc:docMk/>
            <pc:sldMk cId="1425688650" sldId="266"/>
            <ac:spMk id="14" creationId="{6FBC2AE7-2858-12C7-28A1-6DD3A067ECA4}"/>
          </ac:spMkLst>
        </pc:spChg>
        <pc:spChg chg="add mod">
          <ac:chgData name="manhtan182003@gmail.com" userId="9077328a7daaca81" providerId="LiveId" clId="{B3DB70AD-2D9D-4564-B25B-5A29CAD89028}" dt="2023-07-23T07:25:54.298" v="10936" actId="571"/>
          <ac:spMkLst>
            <pc:docMk/>
            <pc:sldMk cId="1425688650" sldId="266"/>
            <ac:spMk id="15" creationId="{A2E9869F-8D14-6B58-42CF-B33874FBF3FE}"/>
          </ac:spMkLst>
        </pc:spChg>
        <pc:spChg chg="add del">
          <ac:chgData name="manhtan182003@gmail.com" userId="9077328a7daaca81" providerId="LiveId" clId="{B3DB70AD-2D9D-4564-B25B-5A29CAD89028}" dt="2023-07-23T06:38:29.553" v="8927" actId="478"/>
          <ac:spMkLst>
            <pc:docMk/>
            <pc:sldMk cId="1425688650" sldId="266"/>
            <ac:spMk id="47" creationId="{E2B5662E-0FBA-759E-E9B1-798DA76DBC8D}"/>
          </ac:spMkLst>
        </pc:spChg>
        <pc:spChg chg="mod">
          <ac:chgData name="manhtan182003@gmail.com" userId="9077328a7daaca81" providerId="LiveId" clId="{B3DB70AD-2D9D-4564-B25B-5A29CAD89028}" dt="2023-07-23T07:25:56.892" v="10937" actId="14100"/>
          <ac:spMkLst>
            <pc:docMk/>
            <pc:sldMk cId="1425688650" sldId="266"/>
            <ac:spMk id="50" creationId="{81B87F9E-6660-1C4A-02C0-62C1363C6775}"/>
          </ac:spMkLst>
        </pc:spChg>
        <pc:spChg chg="add del mod">
          <ac:chgData name="manhtan182003@gmail.com" userId="9077328a7daaca81" providerId="LiveId" clId="{B3DB70AD-2D9D-4564-B25B-5A29CAD89028}" dt="2023-07-23T07:24:22.791" v="10900" actId="1076"/>
          <ac:spMkLst>
            <pc:docMk/>
            <pc:sldMk cId="1425688650" sldId="266"/>
            <ac:spMk id="53" creationId="{BDAD106E-1049-D3F2-DC61-90EBB50FC529}"/>
          </ac:spMkLst>
        </pc:spChg>
        <pc:spChg chg="add del">
          <ac:chgData name="manhtan182003@gmail.com" userId="9077328a7daaca81" providerId="LiveId" clId="{B3DB70AD-2D9D-4564-B25B-5A29CAD89028}" dt="2023-07-23T06:46:38.511" v="9298" actId="478"/>
          <ac:spMkLst>
            <pc:docMk/>
            <pc:sldMk cId="1425688650" sldId="266"/>
            <ac:spMk id="54" creationId="{26A3A031-A7CA-8222-7D99-9BD447628B76}"/>
          </ac:spMkLst>
        </pc:spChg>
        <pc:spChg chg="add del">
          <ac:chgData name="manhtan182003@gmail.com" userId="9077328a7daaca81" providerId="LiveId" clId="{B3DB70AD-2D9D-4564-B25B-5A29CAD89028}" dt="2023-07-23T06:46:40.097" v="9299" actId="478"/>
          <ac:spMkLst>
            <pc:docMk/>
            <pc:sldMk cId="1425688650" sldId="266"/>
            <ac:spMk id="55" creationId="{633150DB-60EC-259E-9FF4-520D83FAB485}"/>
          </ac:spMkLst>
        </pc:spChg>
        <pc:picChg chg="add del mod">
          <ac:chgData name="manhtan182003@gmail.com" userId="9077328a7daaca81" providerId="LiveId" clId="{B3DB70AD-2D9D-4564-B25B-5A29CAD89028}" dt="2023-07-24T02:32:08.485" v="15832" actId="478"/>
          <ac:picMkLst>
            <pc:docMk/>
            <pc:sldMk cId="1425688650" sldId="266"/>
            <ac:picMk id="7" creationId="{9B361333-3C61-031A-0FB7-BDEF42A8B297}"/>
          </ac:picMkLst>
        </pc:picChg>
        <pc:picChg chg="add mod">
          <ac:chgData name="manhtan182003@gmail.com" userId="9077328a7daaca81" providerId="LiveId" clId="{B3DB70AD-2D9D-4564-B25B-5A29CAD89028}" dt="2023-07-23T06:50:33.008" v="9384" actId="1076"/>
          <ac:picMkLst>
            <pc:docMk/>
            <pc:sldMk cId="1425688650" sldId="266"/>
            <ac:picMk id="11" creationId="{5F885526-BF47-DF90-7501-CFD54FB6D056}"/>
          </ac:picMkLst>
        </pc:picChg>
        <pc:picChg chg="mod">
          <ac:chgData name="manhtan182003@gmail.com" userId="9077328a7daaca81" providerId="LiveId" clId="{B3DB70AD-2D9D-4564-B25B-5A29CAD89028}" dt="2023-07-23T06:39:21.154" v="8936" actId="1076"/>
          <ac:picMkLst>
            <pc:docMk/>
            <pc:sldMk cId="1425688650" sldId="266"/>
            <ac:picMk id="1026" creationId="{C838030D-59EF-60FA-613E-FB69D6CC2B3C}"/>
          </ac:picMkLst>
        </pc:picChg>
        <pc:picChg chg="add mod">
          <ac:chgData name="manhtan182003@gmail.com" userId="9077328a7daaca81" providerId="LiveId" clId="{B3DB70AD-2D9D-4564-B25B-5A29CAD89028}" dt="2023-07-23T07:24:13.682" v="10896" actId="1076"/>
          <ac:picMkLst>
            <pc:docMk/>
            <pc:sldMk cId="1425688650" sldId="266"/>
            <ac:picMk id="2050" creationId="{ACBD4F30-90A6-9400-652A-085244DBE9E1}"/>
          </ac:picMkLst>
        </pc:picChg>
        <pc:cxnChg chg="add del">
          <ac:chgData name="manhtan182003@gmail.com" userId="9077328a7daaca81" providerId="LiveId" clId="{B3DB70AD-2D9D-4564-B25B-5A29CAD89028}" dt="2023-07-23T06:38:30.800" v="8928" actId="478"/>
          <ac:cxnSpMkLst>
            <pc:docMk/>
            <pc:sldMk cId="1425688650" sldId="266"/>
            <ac:cxnSpMk id="56" creationId="{7BEB0118-A27E-B12C-AA0E-B52476F641D5}"/>
          </ac:cxnSpMkLst>
        </pc:cxnChg>
        <pc:cxnChg chg="add del">
          <ac:chgData name="manhtan182003@gmail.com" userId="9077328a7daaca81" providerId="LiveId" clId="{B3DB70AD-2D9D-4564-B25B-5A29CAD89028}" dt="2023-07-23T06:38:32.542" v="8929" actId="478"/>
          <ac:cxnSpMkLst>
            <pc:docMk/>
            <pc:sldMk cId="1425688650" sldId="266"/>
            <ac:cxnSpMk id="57" creationId="{29A2ECD1-3A74-5569-9B79-00BC8808A106}"/>
          </ac:cxnSpMkLst>
        </pc:cxnChg>
        <pc:cxnChg chg="add del">
          <ac:chgData name="manhtan182003@gmail.com" userId="9077328a7daaca81" providerId="LiveId" clId="{B3DB70AD-2D9D-4564-B25B-5A29CAD89028}" dt="2023-07-23T06:38:34.285" v="8930" actId="478"/>
          <ac:cxnSpMkLst>
            <pc:docMk/>
            <pc:sldMk cId="1425688650" sldId="266"/>
            <ac:cxnSpMk id="58" creationId="{774C7FBE-0A48-D2E6-16C2-16BFD95C3B6C}"/>
          </ac:cxnSpMkLst>
        </pc:cxnChg>
        <pc:cxnChg chg="add del">
          <ac:chgData name="manhtan182003@gmail.com" userId="9077328a7daaca81" providerId="LiveId" clId="{B3DB70AD-2D9D-4564-B25B-5A29CAD89028}" dt="2023-07-23T06:38:35.403" v="8931" actId="478"/>
          <ac:cxnSpMkLst>
            <pc:docMk/>
            <pc:sldMk cId="1425688650" sldId="266"/>
            <ac:cxnSpMk id="59" creationId="{9B6782AA-4D8C-B0C5-DCEE-22590D88DFE1}"/>
          </ac:cxnSpMkLst>
        </pc:cxnChg>
      </pc:sldChg>
      <pc:sldChg chg="addSp delSp modSp add mod modTransition delAnim">
        <pc:chgData name="manhtan182003@gmail.com" userId="9077328a7daaca81" providerId="LiveId" clId="{B3DB70AD-2D9D-4564-B25B-5A29CAD89028}" dt="2023-07-24T02:32:09.895" v="15833" actId="478"/>
        <pc:sldMkLst>
          <pc:docMk/>
          <pc:sldMk cId="2528793216" sldId="267"/>
        </pc:sldMkLst>
        <pc:spChg chg="del">
          <ac:chgData name="manhtan182003@gmail.com" userId="9077328a7daaca81" providerId="LiveId" clId="{B3DB70AD-2D9D-4564-B25B-5A29CAD89028}" dt="2023-07-23T06:47:19.426" v="9329" actId="478"/>
          <ac:spMkLst>
            <pc:docMk/>
            <pc:sldMk cId="2528793216" sldId="267"/>
            <ac:spMk id="2" creationId="{739EB8D1-6820-EA49-3FE9-B98B41CAA678}"/>
          </ac:spMkLst>
        </pc:spChg>
        <pc:spChg chg="mod">
          <ac:chgData name="manhtan182003@gmail.com" userId="9077328a7daaca81" providerId="LiveId" clId="{B3DB70AD-2D9D-4564-B25B-5A29CAD89028}" dt="2023-07-23T06:47:24.980" v="9330" actId="1076"/>
          <ac:spMkLst>
            <pc:docMk/>
            <pc:sldMk cId="2528793216" sldId="267"/>
            <ac:spMk id="4" creationId="{7FACA551-EABB-ED97-42B7-7A7A2CEAE2CE}"/>
          </ac:spMkLst>
        </pc:spChg>
        <pc:spChg chg="mod">
          <ac:chgData name="manhtan182003@gmail.com" userId="9077328a7daaca81" providerId="LiveId" clId="{B3DB70AD-2D9D-4564-B25B-5A29CAD89028}" dt="2023-07-23T07:28:59.675" v="11211" actId="1076"/>
          <ac:spMkLst>
            <pc:docMk/>
            <pc:sldMk cId="2528793216" sldId="267"/>
            <ac:spMk id="5" creationId="{F9EBCF18-59DA-88D4-137A-D20C98538CB6}"/>
          </ac:spMkLst>
        </pc:spChg>
        <pc:spChg chg="add del mod">
          <ac:chgData name="manhtan182003@gmail.com" userId="9077328a7daaca81" providerId="LiveId" clId="{B3DB70AD-2D9D-4564-B25B-5A29CAD89028}" dt="2023-07-23T07:32:01.427" v="11326" actId="207"/>
          <ac:spMkLst>
            <pc:docMk/>
            <pc:sldMk cId="2528793216" sldId="267"/>
            <ac:spMk id="7" creationId="{2DD9A74E-7A73-8DED-97F4-46A2D0CB7962}"/>
          </ac:spMkLst>
        </pc:spChg>
        <pc:spChg chg="mod">
          <ac:chgData name="manhtan182003@gmail.com" userId="9077328a7daaca81" providerId="LiveId" clId="{B3DB70AD-2D9D-4564-B25B-5A29CAD89028}" dt="2023-07-23T07:29:02.029" v="11212" actId="1076"/>
          <ac:spMkLst>
            <pc:docMk/>
            <pc:sldMk cId="2528793216" sldId="267"/>
            <ac:spMk id="8" creationId="{CD4A315D-01FC-1493-B538-F8851239A305}"/>
          </ac:spMkLst>
        </pc:spChg>
        <pc:spChg chg="mod">
          <ac:chgData name="manhtan182003@gmail.com" userId="9077328a7daaca81" providerId="LiveId" clId="{B3DB70AD-2D9D-4564-B25B-5A29CAD89028}" dt="2023-07-23T07:27:43.552" v="11138" actId="553"/>
          <ac:spMkLst>
            <pc:docMk/>
            <pc:sldMk cId="2528793216" sldId="267"/>
            <ac:spMk id="10" creationId="{D5FC3648-442E-6024-B2FA-B0B22828A58A}"/>
          </ac:spMkLst>
        </pc:spChg>
        <pc:spChg chg="mod">
          <ac:chgData name="manhtan182003@gmail.com" userId="9077328a7daaca81" providerId="LiveId" clId="{B3DB70AD-2D9D-4564-B25B-5A29CAD89028}" dt="2023-07-23T07:28:13.440" v="11194" actId="14100"/>
          <ac:spMkLst>
            <pc:docMk/>
            <pc:sldMk cId="2528793216" sldId="267"/>
            <ac:spMk id="50" creationId="{81B87F9E-6660-1C4A-02C0-62C1363C6775}"/>
          </ac:spMkLst>
        </pc:spChg>
        <pc:spChg chg="mod">
          <ac:chgData name="manhtan182003@gmail.com" userId="9077328a7daaca81" providerId="LiveId" clId="{B3DB70AD-2D9D-4564-B25B-5A29CAD89028}" dt="2023-07-23T07:28:13.440" v="11194" actId="14100"/>
          <ac:spMkLst>
            <pc:docMk/>
            <pc:sldMk cId="2528793216" sldId="267"/>
            <ac:spMk id="53" creationId="{BDAD106E-1049-D3F2-DC61-90EBB50FC529}"/>
          </ac:spMkLst>
        </pc:spChg>
        <pc:picChg chg="add mod">
          <ac:chgData name="manhtan182003@gmail.com" userId="9077328a7daaca81" providerId="LiveId" clId="{B3DB70AD-2D9D-4564-B25B-5A29CAD89028}" dt="2023-07-23T06:53:56.780" v="9471" actId="1076"/>
          <ac:picMkLst>
            <pc:docMk/>
            <pc:sldMk cId="2528793216" sldId="267"/>
            <ac:picMk id="3" creationId="{4E7A6C3A-02EA-EBBA-9709-EF881E0104C4}"/>
          </ac:picMkLst>
        </pc:picChg>
        <pc:picChg chg="add del mod">
          <ac:chgData name="manhtan182003@gmail.com" userId="9077328a7daaca81" providerId="LiveId" clId="{B3DB70AD-2D9D-4564-B25B-5A29CAD89028}" dt="2023-07-24T02:32:09.895" v="15833" actId="478"/>
          <ac:picMkLst>
            <pc:docMk/>
            <pc:sldMk cId="2528793216" sldId="267"/>
            <ac:picMk id="9" creationId="{9A428443-3D90-434A-F767-B412BE5379B6}"/>
          </ac:picMkLst>
        </pc:picChg>
        <pc:picChg chg="del">
          <ac:chgData name="manhtan182003@gmail.com" userId="9077328a7daaca81" providerId="LiveId" clId="{B3DB70AD-2D9D-4564-B25B-5A29CAD89028}" dt="2023-07-23T06:47:18.018" v="9328" actId="478"/>
          <ac:picMkLst>
            <pc:docMk/>
            <pc:sldMk cId="2528793216" sldId="267"/>
            <ac:picMk id="1026" creationId="{C838030D-59EF-60FA-613E-FB69D6CC2B3C}"/>
          </ac:picMkLst>
        </pc:picChg>
        <pc:picChg chg="mod">
          <ac:chgData name="manhtan182003@gmail.com" userId="9077328a7daaca81" providerId="LiveId" clId="{B3DB70AD-2D9D-4564-B25B-5A29CAD89028}" dt="2023-07-23T06:47:51.289" v="9338" actId="1076"/>
          <ac:picMkLst>
            <pc:docMk/>
            <pc:sldMk cId="2528793216" sldId="267"/>
            <ac:picMk id="2050" creationId="{ACBD4F30-90A6-9400-652A-085244DBE9E1}"/>
          </ac:picMkLst>
        </pc:picChg>
        <pc:picChg chg="add mod">
          <ac:chgData name="manhtan182003@gmail.com" userId="9077328a7daaca81" providerId="LiveId" clId="{B3DB70AD-2D9D-4564-B25B-5A29CAD89028}" dt="2023-07-23T07:29:05.903" v="11214" actId="1076"/>
          <ac:picMkLst>
            <pc:docMk/>
            <pc:sldMk cId="2528793216" sldId="267"/>
            <ac:picMk id="4098" creationId="{C7ED2262-ADE9-0E5B-B302-624C7DEBD01C}"/>
          </ac:picMkLst>
        </pc:picChg>
      </pc:sldChg>
      <pc:sldChg chg="addSp delSp modSp add del mod">
        <pc:chgData name="manhtan182003@gmail.com" userId="9077328a7daaca81" providerId="LiveId" clId="{B3DB70AD-2D9D-4564-B25B-5A29CAD89028}" dt="2023-07-23T06:46:34.293" v="9297" actId="47"/>
        <pc:sldMkLst>
          <pc:docMk/>
          <pc:sldMk cId="2896200223" sldId="267"/>
        </pc:sldMkLst>
        <pc:spChg chg="add del">
          <ac:chgData name="manhtan182003@gmail.com" userId="9077328a7daaca81" providerId="LiveId" clId="{B3DB70AD-2D9D-4564-B25B-5A29CAD89028}" dt="2023-07-23T06:43:06.714" v="9016" actId="478"/>
          <ac:spMkLst>
            <pc:docMk/>
            <pc:sldMk cId="2896200223" sldId="267"/>
            <ac:spMk id="2" creationId="{739EB8D1-6820-EA49-3FE9-B98B41CAA678}"/>
          </ac:spMkLst>
        </pc:spChg>
        <pc:spChg chg="mod">
          <ac:chgData name="manhtan182003@gmail.com" userId="9077328a7daaca81" providerId="LiveId" clId="{B3DB70AD-2D9D-4564-B25B-5A29CAD89028}" dt="2023-07-23T06:43:16.455" v="9021" actId="1076"/>
          <ac:spMkLst>
            <pc:docMk/>
            <pc:sldMk cId="2896200223" sldId="267"/>
            <ac:spMk id="4" creationId="{7FACA551-EABB-ED97-42B7-7A7A2CEAE2CE}"/>
          </ac:spMkLst>
        </pc:spChg>
        <pc:spChg chg="add del">
          <ac:chgData name="manhtan182003@gmail.com" userId="9077328a7daaca81" providerId="LiveId" clId="{B3DB70AD-2D9D-4564-B25B-5A29CAD89028}" dt="2023-07-23T06:43:01.194" v="9014" actId="478"/>
          <ac:spMkLst>
            <pc:docMk/>
            <pc:sldMk cId="2896200223" sldId="267"/>
            <ac:spMk id="5" creationId="{F9EBCF18-59DA-88D4-137A-D20C98538CB6}"/>
          </ac:spMkLst>
        </pc:spChg>
        <pc:spChg chg="add del">
          <ac:chgData name="manhtan182003@gmail.com" userId="9077328a7daaca81" providerId="LiveId" clId="{B3DB70AD-2D9D-4564-B25B-5A29CAD89028}" dt="2023-07-23T06:43:05.484" v="9015" actId="478"/>
          <ac:spMkLst>
            <pc:docMk/>
            <pc:sldMk cId="2896200223" sldId="267"/>
            <ac:spMk id="50" creationId="{81B87F9E-6660-1C4A-02C0-62C1363C6775}"/>
          </ac:spMkLst>
        </pc:spChg>
        <pc:spChg chg="mod">
          <ac:chgData name="manhtan182003@gmail.com" userId="9077328a7daaca81" providerId="LiveId" clId="{B3DB70AD-2D9D-4564-B25B-5A29CAD89028}" dt="2023-07-23T06:42:34.142" v="9004" actId="1076"/>
          <ac:spMkLst>
            <pc:docMk/>
            <pc:sldMk cId="2896200223" sldId="267"/>
            <ac:spMk id="53" creationId="{BDAD106E-1049-D3F2-DC61-90EBB50FC529}"/>
          </ac:spMkLst>
        </pc:spChg>
        <pc:picChg chg="del">
          <ac:chgData name="manhtan182003@gmail.com" userId="9077328a7daaca81" providerId="LiveId" clId="{B3DB70AD-2D9D-4564-B25B-5A29CAD89028}" dt="2023-07-23T06:42:37.625" v="9006" actId="478"/>
          <ac:picMkLst>
            <pc:docMk/>
            <pc:sldMk cId="2896200223" sldId="267"/>
            <ac:picMk id="1026" creationId="{C838030D-59EF-60FA-613E-FB69D6CC2B3C}"/>
          </ac:picMkLst>
        </pc:picChg>
        <pc:picChg chg="mod">
          <ac:chgData name="manhtan182003@gmail.com" userId="9077328a7daaca81" providerId="LiveId" clId="{B3DB70AD-2D9D-4564-B25B-5A29CAD89028}" dt="2023-07-23T06:43:17.769" v="9022" actId="1076"/>
          <ac:picMkLst>
            <pc:docMk/>
            <pc:sldMk cId="2896200223" sldId="267"/>
            <ac:picMk id="2050" creationId="{ACBD4F30-90A6-9400-652A-085244DBE9E1}"/>
          </ac:picMkLst>
        </pc:picChg>
      </pc:sldChg>
      <pc:sldChg chg="addSp delSp modSp add mod modTransition delAnim">
        <pc:chgData name="manhtan182003@gmail.com" userId="9077328a7daaca81" providerId="LiveId" clId="{B3DB70AD-2D9D-4564-B25B-5A29CAD89028}" dt="2023-07-24T02:32:11.076" v="15834" actId="478"/>
        <pc:sldMkLst>
          <pc:docMk/>
          <pc:sldMk cId="1794506155" sldId="268"/>
        </pc:sldMkLst>
        <pc:spChg chg="add del mod">
          <ac:chgData name="manhtan182003@gmail.com" userId="9077328a7daaca81" providerId="LiveId" clId="{B3DB70AD-2D9D-4564-B25B-5A29CAD89028}" dt="2023-07-23T07:15:42.552" v="10601" actId="478"/>
          <ac:spMkLst>
            <pc:docMk/>
            <pc:sldMk cId="1794506155" sldId="268"/>
            <ac:spMk id="3" creationId="{52EC2C5B-888D-9D6C-C90D-C4372D26F222}"/>
          </ac:spMkLst>
        </pc:spChg>
        <pc:spChg chg="del">
          <ac:chgData name="manhtan182003@gmail.com" userId="9077328a7daaca81" providerId="LiveId" clId="{B3DB70AD-2D9D-4564-B25B-5A29CAD89028}" dt="2023-07-23T06:51:03.050" v="9387" actId="478"/>
          <ac:spMkLst>
            <pc:docMk/>
            <pc:sldMk cId="1794506155" sldId="268"/>
            <ac:spMk id="4" creationId="{7FACA551-EABB-ED97-42B7-7A7A2CEAE2CE}"/>
          </ac:spMkLst>
        </pc:spChg>
        <pc:spChg chg="mod">
          <ac:chgData name="manhtan182003@gmail.com" userId="9077328a7daaca81" providerId="LiveId" clId="{B3DB70AD-2D9D-4564-B25B-5A29CAD89028}" dt="2023-07-23T06:51:06.228" v="9388" actId="1076"/>
          <ac:spMkLst>
            <pc:docMk/>
            <pc:sldMk cId="1794506155" sldId="268"/>
            <ac:spMk id="5" creationId="{F9EBCF18-59DA-88D4-137A-D20C98538CB6}"/>
          </ac:spMkLst>
        </pc:spChg>
        <pc:spChg chg="mod">
          <ac:chgData name="manhtan182003@gmail.com" userId="9077328a7daaca81" providerId="LiveId" clId="{B3DB70AD-2D9D-4564-B25B-5A29CAD89028}" dt="2023-07-23T07:31:14.872" v="11320" actId="1076"/>
          <ac:spMkLst>
            <pc:docMk/>
            <pc:sldMk cId="1794506155" sldId="268"/>
            <ac:spMk id="6" creationId="{8089A018-30FB-F465-617D-92D986CD891D}"/>
          </ac:spMkLst>
        </pc:spChg>
        <pc:spChg chg="mod">
          <ac:chgData name="manhtan182003@gmail.com" userId="9077328a7daaca81" providerId="LiveId" clId="{B3DB70AD-2D9D-4564-B25B-5A29CAD89028}" dt="2023-07-23T07:30:46.764" v="11317" actId="14100"/>
          <ac:spMkLst>
            <pc:docMk/>
            <pc:sldMk cId="1794506155" sldId="268"/>
            <ac:spMk id="8" creationId="{CD4A315D-01FC-1493-B538-F8851239A305}"/>
          </ac:spMkLst>
        </pc:spChg>
        <pc:spChg chg="mod">
          <ac:chgData name="manhtan182003@gmail.com" userId="9077328a7daaca81" providerId="LiveId" clId="{B3DB70AD-2D9D-4564-B25B-5A29CAD89028}" dt="2023-07-23T07:31:16.351" v="11321" actId="1076"/>
          <ac:spMkLst>
            <pc:docMk/>
            <pc:sldMk cId="1794506155" sldId="268"/>
            <ac:spMk id="10" creationId="{D5FC3648-442E-6024-B2FA-B0B22828A58A}"/>
          </ac:spMkLst>
        </pc:spChg>
        <pc:spChg chg="add del mod">
          <ac:chgData name="manhtan182003@gmail.com" userId="9077328a7daaca81" providerId="LiveId" clId="{B3DB70AD-2D9D-4564-B25B-5A29CAD89028}" dt="2023-07-23T07:16:08.280" v="10602" actId="478"/>
          <ac:spMkLst>
            <pc:docMk/>
            <pc:sldMk cId="1794506155" sldId="268"/>
            <ac:spMk id="11" creationId="{8AA9F7E9-B0FD-2F67-8C6B-976179D0702E}"/>
          </ac:spMkLst>
        </pc:spChg>
        <pc:spChg chg="add del mod">
          <ac:chgData name="manhtan182003@gmail.com" userId="9077328a7daaca81" providerId="LiveId" clId="{B3DB70AD-2D9D-4564-B25B-5A29CAD89028}" dt="2023-07-23T07:16:08.280" v="10602" actId="478"/>
          <ac:spMkLst>
            <pc:docMk/>
            <pc:sldMk cId="1794506155" sldId="268"/>
            <ac:spMk id="12" creationId="{5D0DD838-CD5F-583E-72EA-B48396637992}"/>
          </ac:spMkLst>
        </pc:spChg>
        <pc:spChg chg="add del mod">
          <ac:chgData name="manhtan182003@gmail.com" userId="9077328a7daaca81" providerId="LiveId" clId="{B3DB70AD-2D9D-4564-B25B-5A29CAD89028}" dt="2023-07-23T07:16:26.222" v="10608" actId="478"/>
          <ac:spMkLst>
            <pc:docMk/>
            <pc:sldMk cId="1794506155" sldId="268"/>
            <ac:spMk id="15" creationId="{3C9D78EF-CD87-079B-36F3-F637190BDAB6}"/>
          </ac:spMkLst>
        </pc:spChg>
        <pc:spChg chg="add del mod">
          <ac:chgData name="manhtan182003@gmail.com" userId="9077328a7daaca81" providerId="LiveId" clId="{B3DB70AD-2D9D-4564-B25B-5A29CAD89028}" dt="2023-07-23T07:16:28.111" v="10609" actId="478"/>
          <ac:spMkLst>
            <pc:docMk/>
            <pc:sldMk cId="1794506155" sldId="268"/>
            <ac:spMk id="16" creationId="{525C91B3-1FC0-772E-6053-51F2B73D015A}"/>
          </ac:spMkLst>
        </pc:spChg>
        <pc:spChg chg="add del mod">
          <ac:chgData name="manhtan182003@gmail.com" userId="9077328a7daaca81" providerId="LiveId" clId="{B3DB70AD-2D9D-4564-B25B-5A29CAD89028}" dt="2023-07-23T07:16:22.267" v="10605" actId="478"/>
          <ac:spMkLst>
            <pc:docMk/>
            <pc:sldMk cId="1794506155" sldId="268"/>
            <ac:spMk id="18" creationId="{197B0D9E-F664-AF0D-ED61-DC27F55A9E3D}"/>
          </ac:spMkLst>
        </pc:spChg>
        <pc:spChg chg="add del mod">
          <ac:chgData name="manhtan182003@gmail.com" userId="9077328a7daaca81" providerId="LiveId" clId="{B3DB70AD-2D9D-4564-B25B-5A29CAD89028}" dt="2023-07-23T07:16:23.616" v="10606" actId="478"/>
          <ac:spMkLst>
            <pc:docMk/>
            <pc:sldMk cId="1794506155" sldId="268"/>
            <ac:spMk id="20" creationId="{5B755587-9717-A824-1388-C65DB8CD5DEE}"/>
          </ac:spMkLst>
        </pc:spChg>
        <pc:spChg chg="add del mod">
          <ac:chgData name="manhtan182003@gmail.com" userId="9077328a7daaca81" providerId="LiveId" clId="{B3DB70AD-2D9D-4564-B25B-5A29CAD89028}" dt="2023-07-23T07:16:14.424" v="10604" actId="478"/>
          <ac:spMkLst>
            <pc:docMk/>
            <pc:sldMk cId="1794506155" sldId="268"/>
            <ac:spMk id="22" creationId="{26A96148-5838-A811-B54E-604347E39D12}"/>
          </ac:spMkLst>
        </pc:spChg>
        <pc:spChg chg="add del mod">
          <ac:chgData name="manhtan182003@gmail.com" userId="9077328a7daaca81" providerId="LiveId" clId="{B3DB70AD-2D9D-4564-B25B-5A29CAD89028}" dt="2023-07-23T07:16:14.424" v="10604" actId="478"/>
          <ac:spMkLst>
            <pc:docMk/>
            <pc:sldMk cId="1794506155" sldId="268"/>
            <ac:spMk id="24" creationId="{C4D53E8F-9883-C0CF-66E6-6C70F5353307}"/>
          </ac:spMkLst>
        </pc:spChg>
        <pc:spChg chg="add del mod">
          <ac:chgData name="manhtan182003@gmail.com" userId="9077328a7daaca81" providerId="LiveId" clId="{B3DB70AD-2D9D-4564-B25B-5A29CAD89028}" dt="2023-07-23T07:16:33.067" v="10612" actId="478"/>
          <ac:spMkLst>
            <pc:docMk/>
            <pc:sldMk cId="1794506155" sldId="268"/>
            <ac:spMk id="26" creationId="{1B0125C7-AB75-6F09-2FFA-6CAD2EE01EE8}"/>
          </ac:spMkLst>
        </pc:spChg>
        <pc:spChg chg="add del mod">
          <ac:chgData name="manhtan182003@gmail.com" userId="9077328a7daaca81" providerId="LiveId" clId="{B3DB70AD-2D9D-4564-B25B-5A29CAD89028}" dt="2023-07-23T07:16:31.542" v="10611" actId="478"/>
          <ac:spMkLst>
            <pc:docMk/>
            <pc:sldMk cId="1794506155" sldId="268"/>
            <ac:spMk id="28" creationId="{A0BB0422-D0CD-93AD-72B1-56D80BCEE3E8}"/>
          </ac:spMkLst>
        </pc:spChg>
        <pc:spChg chg="add del">
          <ac:chgData name="manhtan182003@gmail.com" userId="9077328a7daaca81" providerId="LiveId" clId="{B3DB70AD-2D9D-4564-B25B-5A29CAD89028}" dt="2023-07-23T07:16:14.424" v="10604" actId="478"/>
          <ac:spMkLst>
            <pc:docMk/>
            <pc:sldMk cId="1794506155" sldId="268"/>
            <ac:spMk id="32" creationId="{C0D798CF-EAEC-31E7-3177-AB94C2172CAA}"/>
          </ac:spMkLst>
        </pc:spChg>
        <pc:spChg chg="add del">
          <ac:chgData name="manhtan182003@gmail.com" userId="9077328a7daaca81" providerId="LiveId" clId="{B3DB70AD-2D9D-4564-B25B-5A29CAD89028}" dt="2023-07-23T07:16:14.424" v="10604" actId="478"/>
          <ac:spMkLst>
            <pc:docMk/>
            <pc:sldMk cId="1794506155" sldId="268"/>
            <ac:spMk id="33" creationId="{AF5F0C11-39C7-72E6-E4ED-68608A101450}"/>
          </ac:spMkLst>
        </pc:spChg>
        <pc:spChg chg="add del">
          <ac:chgData name="manhtan182003@gmail.com" userId="9077328a7daaca81" providerId="LiveId" clId="{B3DB70AD-2D9D-4564-B25B-5A29CAD89028}" dt="2023-07-23T07:16:14.424" v="10604" actId="478"/>
          <ac:spMkLst>
            <pc:docMk/>
            <pc:sldMk cId="1794506155" sldId="268"/>
            <ac:spMk id="35" creationId="{804A7624-7A3B-8ACF-A0D6-87CA25FB016E}"/>
          </ac:spMkLst>
        </pc:spChg>
        <pc:spChg chg="add del">
          <ac:chgData name="manhtan182003@gmail.com" userId="9077328a7daaca81" providerId="LiveId" clId="{B3DB70AD-2D9D-4564-B25B-5A29CAD89028}" dt="2023-07-23T07:16:14.424" v="10604" actId="478"/>
          <ac:spMkLst>
            <pc:docMk/>
            <pc:sldMk cId="1794506155" sldId="268"/>
            <ac:spMk id="36" creationId="{C5F0D5B0-419D-F058-5A05-188C67203CA5}"/>
          </ac:spMkLst>
        </pc:spChg>
        <pc:spChg chg="add mod">
          <ac:chgData name="manhtan182003@gmail.com" userId="9077328a7daaca81" providerId="LiveId" clId="{B3DB70AD-2D9D-4564-B25B-5A29CAD89028}" dt="2023-07-23T07:18:21.936" v="10729" actId="1076"/>
          <ac:spMkLst>
            <pc:docMk/>
            <pc:sldMk cId="1794506155" sldId="268"/>
            <ac:spMk id="37" creationId="{8ECA9EBB-CFB5-3438-C4E8-54055AC9AC54}"/>
          </ac:spMkLst>
        </pc:spChg>
        <pc:spChg chg="add mod">
          <ac:chgData name="manhtan182003@gmail.com" userId="9077328a7daaca81" providerId="LiveId" clId="{B3DB70AD-2D9D-4564-B25B-5A29CAD89028}" dt="2023-07-23T07:18:34.569" v="10734" actId="1076"/>
          <ac:spMkLst>
            <pc:docMk/>
            <pc:sldMk cId="1794506155" sldId="268"/>
            <ac:spMk id="38" creationId="{E93A5160-5F87-2B1E-7AB3-DE811F90EEF1}"/>
          </ac:spMkLst>
        </pc:spChg>
        <pc:spChg chg="add mod">
          <ac:chgData name="manhtan182003@gmail.com" userId="9077328a7daaca81" providerId="LiveId" clId="{B3DB70AD-2D9D-4564-B25B-5A29CAD89028}" dt="2023-07-23T07:18:34.569" v="10734" actId="1076"/>
          <ac:spMkLst>
            <pc:docMk/>
            <pc:sldMk cId="1794506155" sldId="268"/>
            <ac:spMk id="39" creationId="{01CDDEFD-0B12-C036-ADA3-DD6ED0A8665B}"/>
          </ac:spMkLst>
        </pc:spChg>
        <pc:spChg chg="add mod">
          <ac:chgData name="manhtan182003@gmail.com" userId="9077328a7daaca81" providerId="LiveId" clId="{B3DB70AD-2D9D-4564-B25B-5A29CAD89028}" dt="2023-07-23T07:18:30.898" v="10733" actId="1076"/>
          <ac:spMkLst>
            <pc:docMk/>
            <pc:sldMk cId="1794506155" sldId="268"/>
            <ac:spMk id="40" creationId="{B8762FD4-D6F8-B234-2BC7-A69C41117F3C}"/>
          </ac:spMkLst>
        </pc:spChg>
        <pc:spChg chg="add mod">
          <ac:chgData name="manhtan182003@gmail.com" userId="9077328a7daaca81" providerId="LiveId" clId="{B3DB70AD-2D9D-4564-B25B-5A29CAD89028}" dt="2023-07-23T07:18:17.925" v="10728" actId="1076"/>
          <ac:spMkLst>
            <pc:docMk/>
            <pc:sldMk cId="1794506155" sldId="268"/>
            <ac:spMk id="41" creationId="{8AAF1567-3DE5-7970-CDF6-4B6364B6BC0B}"/>
          </ac:spMkLst>
        </pc:spChg>
        <pc:spChg chg="add mod">
          <ac:chgData name="manhtan182003@gmail.com" userId="9077328a7daaca81" providerId="LiveId" clId="{B3DB70AD-2D9D-4564-B25B-5A29CAD89028}" dt="2023-07-23T07:30:14.419" v="11288" actId="571"/>
          <ac:spMkLst>
            <pc:docMk/>
            <pc:sldMk cId="1794506155" sldId="268"/>
            <ac:spMk id="42" creationId="{6D4CF7E8-DD07-3454-52DB-705D2C12E081}"/>
          </ac:spMkLst>
        </pc:spChg>
        <pc:spChg chg="add mod">
          <ac:chgData name="manhtan182003@gmail.com" userId="9077328a7daaca81" providerId="LiveId" clId="{B3DB70AD-2D9D-4564-B25B-5A29CAD89028}" dt="2023-07-23T07:30:14.419" v="11288" actId="571"/>
          <ac:spMkLst>
            <pc:docMk/>
            <pc:sldMk cId="1794506155" sldId="268"/>
            <ac:spMk id="43" creationId="{0152C418-5568-6443-596B-49623CD68086}"/>
          </ac:spMkLst>
        </pc:spChg>
        <pc:spChg chg="add mod">
          <ac:chgData name="manhtan182003@gmail.com" userId="9077328a7daaca81" providerId="LiveId" clId="{B3DB70AD-2D9D-4564-B25B-5A29CAD89028}" dt="2023-07-23T07:32:10.754" v="11327" actId="207"/>
          <ac:spMkLst>
            <pc:docMk/>
            <pc:sldMk cId="1794506155" sldId="268"/>
            <ac:spMk id="44" creationId="{7F25C19D-EAF0-3EE9-D4D3-3111066A15D7}"/>
          </ac:spMkLst>
        </pc:spChg>
        <pc:spChg chg="mod">
          <ac:chgData name="manhtan182003@gmail.com" userId="9077328a7daaca81" providerId="LiveId" clId="{B3DB70AD-2D9D-4564-B25B-5A29CAD89028}" dt="2023-07-23T07:18:25.576" v="10731" actId="1076"/>
          <ac:spMkLst>
            <pc:docMk/>
            <pc:sldMk cId="1794506155" sldId="268"/>
            <ac:spMk id="49" creationId="{4454053F-1308-637F-0CD1-57AC417ABB02}"/>
          </ac:spMkLst>
        </pc:spChg>
        <pc:spChg chg="mod">
          <ac:chgData name="manhtan182003@gmail.com" userId="9077328a7daaca81" providerId="LiveId" clId="{B3DB70AD-2D9D-4564-B25B-5A29CAD89028}" dt="2023-07-23T07:30:46.764" v="11317" actId="14100"/>
          <ac:spMkLst>
            <pc:docMk/>
            <pc:sldMk cId="1794506155" sldId="268"/>
            <ac:spMk id="50" creationId="{81B87F9E-6660-1C4A-02C0-62C1363C6775}"/>
          </ac:spMkLst>
        </pc:spChg>
        <pc:spChg chg="mod">
          <ac:chgData name="manhtan182003@gmail.com" userId="9077328a7daaca81" providerId="LiveId" clId="{B3DB70AD-2D9D-4564-B25B-5A29CAD89028}" dt="2023-07-23T07:30:46.764" v="11317" actId="14100"/>
          <ac:spMkLst>
            <pc:docMk/>
            <pc:sldMk cId="1794506155" sldId="268"/>
            <ac:spMk id="53" creationId="{BDAD106E-1049-D3F2-DC61-90EBB50FC529}"/>
          </ac:spMkLst>
        </pc:spChg>
        <pc:picChg chg="add mod">
          <ac:chgData name="manhtan182003@gmail.com" userId="9077328a7daaca81" providerId="LiveId" clId="{B3DB70AD-2D9D-4564-B25B-5A29CAD89028}" dt="2023-07-23T07:31:18.658" v="11322" actId="1076"/>
          <ac:picMkLst>
            <pc:docMk/>
            <pc:sldMk cId="1794506155" sldId="268"/>
            <ac:picMk id="2" creationId="{4A9F90D5-4AD6-FD48-B4BF-F3873C5485E6}"/>
          </ac:picMkLst>
        </pc:picChg>
        <pc:picChg chg="add del mod">
          <ac:chgData name="manhtan182003@gmail.com" userId="9077328a7daaca81" providerId="LiveId" clId="{B3DB70AD-2D9D-4564-B25B-5A29CAD89028}" dt="2023-07-24T02:32:11.076" v="15834" actId="478"/>
          <ac:picMkLst>
            <pc:docMk/>
            <pc:sldMk cId="1794506155" sldId="268"/>
            <ac:picMk id="4" creationId="{0B5FD08E-DBEF-06E3-E090-E3B8A052E3FE}"/>
          </ac:picMkLst>
        </pc:picChg>
        <pc:picChg chg="add del mod">
          <ac:chgData name="manhtan182003@gmail.com" userId="9077328a7daaca81" providerId="LiveId" clId="{B3DB70AD-2D9D-4564-B25B-5A29CAD89028}" dt="2023-07-23T07:16:08.280" v="10602" actId="478"/>
          <ac:picMkLst>
            <pc:docMk/>
            <pc:sldMk cId="1794506155" sldId="268"/>
            <ac:picMk id="7" creationId="{7C421661-3138-C392-1BCC-5FE1ED03CE1D}"/>
          </ac:picMkLst>
        </pc:picChg>
        <pc:picChg chg="add del mod">
          <ac:chgData name="manhtan182003@gmail.com" userId="9077328a7daaca81" providerId="LiveId" clId="{B3DB70AD-2D9D-4564-B25B-5A29CAD89028}" dt="2023-07-23T07:16:08.280" v="10602" actId="478"/>
          <ac:picMkLst>
            <pc:docMk/>
            <pc:sldMk cId="1794506155" sldId="268"/>
            <ac:picMk id="9" creationId="{C1AF7E1B-0782-7A59-6753-DBB1C990334C}"/>
          </ac:picMkLst>
        </pc:picChg>
        <pc:picChg chg="add del mod">
          <ac:chgData name="manhtan182003@gmail.com" userId="9077328a7daaca81" providerId="LiveId" clId="{B3DB70AD-2D9D-4564-B25B-5A29CAD89028}" dt="2023-07-23T07:16:24.439" v="10607" actId="478"/>
          <ac:picMkLst>
            <pc:docMk/>
            <pc:sldMk cId="1794506155" sldId="268"/>
            <ac:picMk id="13" creationId="{F6B3CC91-BFC7-ED0B-47FB-CB9EE9E127CA}"/>
          </ac:picMkLst>
        </pc:picChg>
        <pc:picChg chg="add del mod">
          <ac:chgData name="manhtan182003@gmail.com" userId="9077328a7daaca81" providerId="LiveId" clId="{B3DB70AD-2D9D-4564-B25B-5A29CAD89028}" dt="2023-07-23T07:16:29.145" v="10610" actId="478"/>
          <ac:picMkLst>
            <pc:docMk/>
            <pc:sldMk cId="1794506155" sldId="268"/>
            <ac:picMk id="14" creationId="{32EF60F5-2989-1A95-F603-035C9917EB64}"/>
          </ac:picMkLst>
        </pc:picChg>
        <pc:picChg chg="add mod">
          <ac:chgData name="manhtan182003@gmail.com" userId="9077328a7daaca81" providerId="LiveId" clId="{B3DB70AD-2D9D-4564-B25B-5A29CAD89028}" dt="2023-07-23T07:18:21.936" v="10729" actId="1076"/>
          <ac:picMkLst>
            <pc:docMk/>
            <pc:sldMk cId="1794506155" sldId="268"/>
            <ac:picMk id="29" creationId="{B8CE2C5A-C945-F0D0-57A0-46118D21B4F1}"/>
          </ac:picMkLst>
        </pc:picChg>
        <pc:picChg chg="add mod">
          <ac:chgData name="manhtan182003@gmail.com" userId="9077328a7daaca81" providerId="LiveId" clId="{B3DB70AD-2D9D-4564-B25B-5A29CAD89028}" dt="2023-07-23T07:18:34.569" v="10734" actId="1076"/>
          <ac:picMkLst>
            <pc:docMk/>
            <pc:sldMk cId="1794506155" sldId="268"/>
            <ac:picMk id="30" creationId="{4030AB8B-0BEC-BF83-C3F2-ABD7A0295CEB}"/>
          </ac:picMkLst>
        </pc:picChg>
        <pc:picChg chg="add mod">
          <ac:chgData name="manhtan182003@gmail.com" userId="9077328a7daaca81" providerId="LiveId" clId="{B3DB70AD-2D9D-4564-B25B-5A29CAD89028}" dt="2023-07-23T07:18:34.569" v="10734" actId="1076"/>
          <ac:picMkLst>
            <pc:docMk/>
            <pc:sldMk cId="1794506155" sldId="268"/>
            <ac:picMk id="31" creationId="{F88BF4B3-CB73-960B-9B8B-BE18A1D48575}"/>
          </ac:picMkLst>
        </pc:picChg>
        <pc:picChg chg="add mod">
          <ac:chgData name="manhtan182003@gmail.com" userId="9077328a7daaca81" providerId="LiveId" clId="{B3DB70AD-2D9D-4564-B25B-5A29CAD89028}" dt="2023-07-23T07:18:30.898" v="10733" actId="1076"/>
          <ac:picMkLst>
            <pc:docMk/>
            <pc:sldMk cId="1794506155" sldId="268"/>
            <ac:picMk id="34" creationId="{4AD0A0D1-7425-909A-D87D-6DA9F23CC058}"/>
          </ac:picMkLst>
        </pc:picChg>
        <pc:picChg chg="del">
          <ac:chgData name="manhtan182003@gmail.com" userId="9077328a7daaca81" providerId="LiveId" clId="{B3DB70AD-2D9D-4564-B25B-5A29CAD89028}" dt="2023-07-23T06:51:07.220" v="9389" actId="478"/>
          <ac:picMkLst>
            <pc:docMk/>
            <pc:sldMk cId="1794506155" sldId="268"/>
            <ac:picMk id="2050" creationId="{ACBD4F30-90A6-9400-652A-085244DBE9E1}"/>
          </ac:picMkLst>
        </pc:picChg>
        <pc:picChg chg="mod">
          <ac:chgData name="manhtan182003@gmail.com" userId="9077328a7daaca81" providerId="LiveId" clId="{B3DB70AD-2D9D-4564-B25B-5A29CAD89028}" dt="2023-07-23T07:18:34.569" v="10734" actId="1076"/>
          <ac:picMkLst>
            <pc:docMk/>
            <pc:sldMk cId="1794506155" sldId="268"/>
            <ac:picMk id="4098" creationId="{C7ED2262-ADE9-0E5B-B302-624C7DEBD01C}"/>
          </ac:picMkLst>
        </pc:picChg>
      </pc:sldChg>
      <pc:sldChg chg="delSp modSp add del mod">
        <pc:chgData name="manhtan182003@gmail.com" userId="9077328a7daaca81" providerId="LiveId" clId="{B3DB70AD-2D9D-4564-B25B-5A29CAD89028}" dt="2023-07-23T07:04:47.842" v="9963" actId="47"/>
        <pc:sldMkLst>
          <pc:docMk/>
          <pc:sldMk cId="1333769122" sldId="269"/>
        </pc:sldMkLst>
        <pc:spChg chg="del">
          <ac:chgData name="manhtan182003@gmail.com" userId="9077328a7daaca81" providerId="LiveId" clId="{B3DB70AD-2D9D-4564-B25B-5A29CAD89028}" dt="2023-07-23T06:58:37.192" v="9685" actId="478"/>
          <ac:spMkLst>
            <pc:docMk/>
            <pc:sldMk cId="1333769122" sldId="269"/>
            <ac:spMk id="5" creationId="{F9EBCF18-59DA-88D4-137A-D20C98538CB6}"/>
          </ac:spMkLst>
        </pc:spChg>
        <pc:spChg chg="mod">
          <ac:chgData name="manhtan182003@gmail.com" userId="9077328a7daaca81" providerId="LiveId" clId="{B3DB70AD-2D9D-4564-B25B-5A29CAD89028}" dt="2023-07-23T06:58:43.635" v="9745" actId="1038"/>
          <ac:spMkLst>
            <pc:docMk/>
            <pc:sldMk cId="1333769122" sldId="269"/>
            <ac:spMk id="6" creationId="{8089A018-30FB-F465-617D-92D986CD891D}"/>
          </ac:spMkLst>
        </pc:spChg>
        <pc:spChg chg="mod">
          <ac:chgData name="manhtan182003@gmail.com" userId="9077328a7daaca81" providerId="LiveId" clId="{B3DB70AD-2D9D-4564-B25B-5A29CAD89028}" dt="2023-07-23T06:58:34.861" v="9684" actId="1037"/>
          <ac:spMkLst>
            <pc:docMk/>
            <pc:sldMk cId="1333769122" sldId="269"/>
            <ac:spMk id="8" creationId="{CD4A315D-01FC-1493-B538-F8851239A305}"/>
          </ac:spMkLst>
        </pc:spChg>
        <pc:spChg chg="mod">
          <ac:chgData name="manhtan182003@gmail.com" userId="9077328a7daaca81" providerId="LiveId" clId="{B3DB70AD-2D9D-4564-B25B-5A29CAD89028}" dt="2023-07-23T06:58:34.861" v="9684" actId="1037"/>
          <ac:spMkLst>
            <pc:docMk/>
            <pc:sldMk cId="1333769122" sldId="269"/>
            <ac:spMk id="10" creationId="{D5FC3648-442E-6024-B2FA-B0B22828A58A}"/>
          </ac:spMkLst>
        </pc:spChg>
        <pc:spChg chg="mod">
          <ac:chgData name="manhtan182003@gmail.com" userId="9077328a7daaca81" providerId="LiveId" clId="{B3DB70AD-2D9D-4564-B25B-5A29CAD89028}" dt="2023-07-23T06:58:34.861" v="9684" actId="1037"/>
          <ac:spMkLst>
            <pc:docMk/>
            <pc:sldMk cId="1333769122" sldId="269"/>
            <ac:spMk id="50" creationId="{81B87F9E-6660-1C4A-02C0-62C1363C6775}"/>
          </ac:spMkLst>
        </pc:spChg>
        <pc:spChg chg="mod">
          <ac:chgData name="manhtan182003@gmail.com" userId="9077328a7daaca81" providerId="LiveId" clId="{B3DB70AD-2D9D-4564-B25B-5A29CAD89028}" dt="2023-07-23T06:58:34.861" v="9684" actId="1037"/>
          <ac:spMkLst>
            <pc:docMk/>
            <pc:sldMk cId="1333769122" sldId="269"/>
            <ac:spMk id="53" creationId="{BDAD106E-1049-D3F2-DC61-90EBB50FC529}"/>
          </ac:spMkLst>
        </pc:spChg>
        <pc:picChg chg="mod">
          <ac:chgData name="manhtan182003@gmail.com" userId="9077328a7daaca81" providerId="LiveId" clId="{B3DB70AD-2D9D-4564-B25B-5A29CAD89028}" dt="2023-07-23T06:58:43.635" v="9745" actId="1038"/>
          <ac:picMkLst>
            <pc:docMk/>
            <pc:sldMk cId="1333769122" sldId="269"/>
            <ac:picMk id="2" creationId="{4A9F90D5-4AD6-FD48-B4BF-F3873C5485E6}"/>
          </ac:picMkLst>
        </pc:picChg>
        <pc:picChg chg="del">
          <ac:chgData name="manhtan182003@gmail.com" userId="9077328a7daaca81" providerId="LiveId" clId="{B3DB70AD-2D9D-4564-B25B-5A29CAD89028}" dt="2023-07-23T06:58:37.790" v="9686" actId="478"/>
          <ac:picMkLst>
            <pc:docMk/>
            <pc:sldMk cId="1333769122" sldId="269"/>
            <ac:picMk id="4098" creationId="{C7ED2262-ADE9-0E5B-B302-624C7DEBD01C}"/>
          </ac:picMkLst>
        </pc:picChg>
      </pc:sldChg>
      <pc:sldChg chg="add del">
        <pc:chgData name="manhtan182003@gmail.com" userId="9077328a7daaca81" providerId="LiveId" clId="{B3DB70AD-2D9D-4564-B25B-5A29CAD89028}" dt="2023-07-23T06:55:55.277" v="9637" actId="47"/>
        <pc:sldMkLst>
          <pc:docMk/>
          <pc:sldMk cId="2724620184" sldId="269"/>
        </pc:sldMkLst>
      </pc:sldChg>
      <pc:sldChg chg="new del">
        <pc:chgData name="manhtan182003@gmail.com" userId="9077328a7daaca81" providerId="LiveId" clId="{B3DB70AD-2D9D-4564-B25B-5A29CAD89028}" dt="2023-07-23T06:58:20.242" v="9639" actId="47"/>
        <pc:sldMkLst>
          <pc:docMk/>
          <pc:sldMk cId="3182964034" sldId="269"/>
        </pc:sldMkLst>
      </pc:sldChg>
      <pc:sldChg chg="addSp delSp modSp new mod modTransition setBg delAnim">
        <pc:chgData name="manhtan182003@gmail.com" userId="9077328a7daaca81" providerId="LiveId" clId="{B3DB70AD-2D9D-4564-B25B-5A29CAD89028}" dt="2023-07-24T02:32:12.118" v="15835" actId="478"/>
        <pc:sldMkLst>
          <pc:docMk/>
          <pc:sldMk cId="2364175364" sldId="270"/>
        </pc:sldMkLst>
        <pc:spChg chg="del mod">
          <ac:chgData name="manhtan182003@gmail.com" userId="9077328a7daaca81" providerId="LiveId" clId="{B3DB70AD-2D9D-4564-B25B-5A29CAD89028}" dt="2023-07-23T07:15:35.699" v="10600" actId="478"/>
          <ac:spMkLst>
            <pc:docMk/>
            <pc:sldMk cId="2364175364" sldId="270"/>
            <ac:spMk id="2" creationId="{AAD1F98B-B9E3-45E2-090A-B33423301BF5}"/>
          </ac:spMkLst>
        </pc:spChg>
        <pc:spChg chg="del mod">
          <ac:chgData name="manhtan182003@gmail.com" userId="9077328a7daaca81" providerId="LiveId" clId="{B3DB70AD-2D9D-4564-B25B-5A29CAD89028}" dt="2023-07-23T07:14:01.837" v="10446" actId="931"/>
          <ac:spMkLst>
            <pc:docMk/>
            <pc:sldMk cId="2364175364" sldId="270"/>
            <ac:spMk id="3" creationId="{6CEEE433-535E-827E-7144-4F5B7D709EF7}"/>
          </ac:spMkLst>
        </pc:spChg>
        <pc:spChg chg="del mod">
          <ac:chgData name="manhtan182003@gmail.com" userId="9077328a7daaca81" providerId="LiveId" clId="{B3DB70AD-2D9D-4564-B25B-5A29CAD89028}" dt="2023-07-23T07:14:07.064" v="10449" actId="931"/>
          <ac:spMkLst>
            <pc:docMk/>
            <pc:sldMk cId="2364175364" sldId="270"/>
            <ac:spMk id="4" creationId="{D609B6A8-531D-3013-F2F7-1061553ECF29}"/>
          </ac:spMkLst>
        </pc:spChg>
        <pc:spChg chg="del mod">
          <ac:chgData name="manhtan182003@gmail.com" userId="9077328a7daaca81" providerId="LiveId" clId="{B3DB70AD-2D9D-4564-B25B-5A29CAD89028}" dt="2023-07-23T07:14:12.272" v="10452" actId="931"/>
          <ac:spMkLst>
            <pc:docMk/>
            <pc:sldMk cId="2364175364" sldId="270"/>
            <ac:spMk id="5" creationId="{FA6B7E09-3C51-6213-0DED-A4A32DC4DF2A}"/>
          </ac:spMkLst>
        </pc:spChg>
        <pc:spChg chg="del mod">
          <ac:chgData name="manhtan182003@gmail.com" userId="9077328a7daaca81" providerId="LiveId" clId="{B3DB70AD-2D9D-4564-B25B-5A29CAD89028}" dt="2023-07-23T07:14:18.614" v="10455" actId="931"/>
          <ac:spMkLst>
            <pc:docMk/>
            <pc:sldMk cId="2364175364" sldId="270"/>
            <ac:spMk id="6" creationId="{22666503-3830-2E20-39A8-0F8150EFA615}"/>
          </ac:spMkLst>
        </pc:spChg>
        <pc:spChg chg="del mod">
          <ac:chgData name="manhtan182003@gmail.com" userId="9077328a7daaca81" providerId="LiveId" clId="{B3DB70AD-2D9D-4564-B25B-5A29CAD89028}" dt="2023-07-23T07:07:58.664" v="10236" actId="478"/>
          <ac:spMkLst>
            <pc:docMk/>
            <pc:sldMk cId="2364175364" sldId="270"/>
            <ac:spMk id="7" creationId="{A4B233E8-358B-3AB1-38A0-5850E4165B46}"/>
          </ac:spMkLst>
        </pc:spChg>
        <pc:spChg chg="del mod">
          <ac:chgData name="manhtan182003@gmail.com" userId="9077328a7daaca81" providerId="LiveId" clId="{B3DB70AD-2D9D-4564-B25B-5A29CAD89028}" dt="2023-07-23T07:07:58.664" v="10236" actId="478"/>
          <ac:spMkLst>
            <pc:docMk/>
            <pc:sldMk cId="2364175364" sldId="270"/>
            <ac:spMk id="8" creationId="{1843DB41-9CB3-5E57-C230-47D23A26CE76}"/>
          </ac:spMkLst>
        </pc:spChg>
        <pc:spChg chg="del mod">
          <ac:chgData name="manhtan182003@gmail.com" userId="9077328a7daaca81" providerId="LiveId" clId="{B3DB70AD-2D9D-4564-B25B-5A29CAD89028}" dt="2023-07-23T07:07:58.664" v="10236" actId="478"/>
          <ac:spMkLst>
            <pc:docMk/>
            <pc:sldMk cId="2364175364" sldId="270"/>
            <ac:spMk id="9" creationId="{89A9E47E-6B36-EE2E-3F43-003A527E9F8A}"/>
          </ac:spMkLst>
        </pc:spChg>
        <pc:spChg chg="del mod">
          <ac:chgData name="manhtan182003@gmail.com" userId="9077328a7daaca81" providerId="LiveId" clId="{B3DB70AD-2D9D-4564-B25B-5A29CAD89028}" dt="2023-07-23T07:07:58.664" v="10236" actId="478"/>
          <ac:spMkLst>
            <pc:docMk/>
            <pc:sldMk cId="2364175364" sldId="270"/>
            <ac:spMk id="10" creationId="{F1AEFAE3-2F3B-2B4A-C2BB-57DD24027EA7}"/>
          </ac:spMkLst>
        </pc:spChg>
        <pc:spChg chg="add del mod">
          <ac:chgData name="manhtan182003@gmail.com" userId="9077328a7daaca81" providerId="LiveId" clId="{B3DB70AD-2D9D-4564-B25B-5A29CAD89028}" dt="2023-07-23T07:05:50.436" v="10053"/>
          <ac:spMkLst>
            <pc:docMk/>
            <pc:sldMk cId="2364175364" sldId="270"/>
            <ac:spMk id="11" creationId="{727B1E18-8FC4-1EFD-6268-5B0A7A7C5CB7}"/>
          </ac:spMkLst>
        </pc:spChg>
        <pc:spChg chg="add del mod">
          <ac:chgData name="manhtan182003@gmail.com" userId="9077328a7daaca81" providerId="LiveId" clId="{B3DB70AD-2D9D-4564-B25B-5A29CAD89028}" dt="2023-07-23T07:05:50.436" v="10053"/>
          <ac:spMkLst>
            <pc:docMk/>
            <pc:sldMk cId="2364175364" sldId="270"/>
            <ac:spMk id="12" creationId="{EDC9CF7C-C37C-8CE4-F860-FA2FD4D007C4}"/>
          </ac:spMkLst>
        </pc:spChg>
        <pc:spChg chg="add del mod">
          <ac:chgData name="manhtan182003@gmail.com" userId="9077328a7daaca81" providerId="LiveId" clId="{B3DB70AD-2D9D-4564-B25B-5A29CAD89028}" dt="2023-07-23T07:05:50.436" v="10053"/>
          <ac:spMkLst>
            <pc:docMk/>
            <pc:sldMk cId="2364175364" sldId="270"/>
            <ac:spMk id="13" creationId="{04A7EB21-8619-5BB9-870E-22D364ED9385}"/>
          </ac:spMkLst>
        </pc:spChg>
        <pc:spChg chg="add del mod">
          <ac:chgData name="manhtan182003@gmail.com" userId="9077328a7daaca81" providerId="LiveId" clId="{B3DB70AD-2D9D-4564-B25B-5A29CAD89028}" dt="2023-07-23T07:05:50.436" v="10053"/>
          <ac:spMkLst>
            <pc:docMk/>
            <pc:sldMk cId="2364175364" sldId="270"/>
            <ac:spMk id="14" creationId="{F26CA2D7-CB7D-8DE6-F49F-085AFD5DA212}"/>
          </ac:spMkLst>
        </pc:spChg>
        <pc:spChg chg="add del mod">
          <ac:chgData name="manhtan182003@gmail.com" userId="9077328a7daaca81" providerId="LiveId" clId="{B3DB70AD-2D9D-4564-B25B-5A29CAD89028}" dt="2023-07-23T07:05:50.436" v="10053"/>
          <ac:spMkLst>
            <pc:docMk/>
            <pc:sldMk cId="2364175364" sldId="270"/>
            <ac:spMk id="15" creationId="{DD98A3EC-EC16-CBD8-9FEB-0C10CCCA76DE}"/>
          </ac:spMkLst>
        </pc:spChg>
        <pc:spChg chg="add mod">
          <ac:chgData name="manhtan182003@gmail.com" userId="9077328a7daaca81" providerId="LiveId" clId="{B3DB70AD-2D9D-4564-B25B-5A29CAD89028}" dt="2023-07-23T07:05:55.321" v="10055" actId="1076"/>
          <ac:spMkLst>
            <pc:docMk/>
            <pc:sldMk cId="2364175364" sldId="270"/>
            <ac:spMk id="17" creationId="{298AF459-A5EA-03D8-6746-2D11AB3FC553}"/>
          </ac:spMkLst>
        </pc:spChg>
        <pc:spChg chg="add mod">
          <ac:chgData name="manhtan182003@gmail.com" userId="9077328a7daaca81" providerId="LiveId" clId="{B3DB70AD-2D9D-4564-B25B-5A29CAD89028}" dt="2023-07-23T07:05:55.321" v="10055" actId="1076"/>
          <ac:spMkLst>
            <pc:docMk/>
            <pc:sldMk cId="2364175364" sldId="270"/>
            <ac:spMk id="18" creationId="{4BF8387F-DC86-3B39-9CF4-B12C3B664347}"/>
          </ac:spMkLst>
        </pc:spChg>
        <pc:spChg chg="add mod">
          <ac:chgData name="manhtan182003@gmail.com" userId="9077328a7daaca81" providerId="LiveId" clId="{B3DB70AD-2D9D-4564-B25B-5A29CAD89028}" dt="2023-07-23T07:06:10.742" v="10058" actId="1076"/>
          <ac:spMkLst>
            <pc:docMk/>
            <pc:sldMk cId="2364175364" sldId="270"/>
            <ac:spMk id="19" creationId="{AD13CA80-1201-3A0D-E4DC-330031938948}"/>
          </ac:spMkLst>
        </pc:spChg>
        <pc:spChg chg="add mod">
          <ac:chgData name="manhtan182003@gmail.com" userId="9077328a7daaca81" providerId="LiveId" clId="{B3DB70AD-2D9D-4564-B25B-5A29CAD89028}" dt="2023-07-23T07:05:55.321" v="10055" actId="1076"/>
          <ac:spMkLst>
            <pc:docMk/>
            <pc:sldMk cId="2364175364" sldId="270"/>
            <ac:spMk id="20" creationId="{DAA3756A-E744-EE34-0CC3-42748D2DAA62}"/>
          </ac:spMkLst>
        </pc:spChg>
        <pc:spChg chg="add mod">
          <ac:chgData name="manhtan182003@gmail.com" userId="9077328a7daaca81" providerId="LiveId" clId="{B3DB70AD-2D9D-4564-B25B-5A29CAD89028}" dt="2023-07-23T07:05:55.321" v="10055" actId="1076"/>
          <ac:spMkLst>
            <pc:docMk/>
            <pc:sldMk cId="2364175364" sldId="270"/>
            <ac:spMk id="21" creationId="{B05ABBDE-A06B-D07C-B28E-5C931E1E7537}"/>
          </ac:spMkLst>
        </pc:spChg>
        <pc:spChg chg="add del mod">
          <ac:chgData name="manhtan182003@gmail.com" userId="9077328a7daaca81" providerId="LiveId" clId="{B3DB70AD-2D9D-4564-B25B-5A29CAD89028}" dt="2023-07-23T07:08:05.364" v="10237" actId="478"/>
          <ac:spMkLst>
            <pc:docMk/>
            <pc:sldMk cId="2364175364" sldId="270"/>
            <ac:spMk id="24" creationId="{C79043EB-DCD3-C395-D9BA-DB80D0B8EB48}"/>
          </ac:spMkLst>
        </pc:spChg>
        <pc:spChg chg="add del mod">
          <ac:chgData name="manhtan182003@gmail.com" userId="9077328a7daaca81" providerId="LiveId" clId="{B3DB70AD-2D9D-4564-B25B-5A29CAD89028}" dt="2023-07-23T07:08:05.364" v="10237" actId="478"/>
          <ac:spMkLst>
            <pc:docMk/>
            <pc:sldMk cId="2364175364" sldId="270"/>
            <ac:spMk id="26" creationId="{A0E256D2-ACEB-94EA-18F3-A7CD7C481E0F}"/>
          </ac:spMkLst>
        </pc:spChg>
        <pc:spChg chg="add del mod">
          <ac:chgData name="manhtan182003@gmail.com" userId="9077328a7daaca81" providerId="LiveId" clId="{B3DB70AD-2D9D-4564-B25B-5A29CAD89028}" dt="2023-07-23T07:08:05.364" v="10237" actId="478"/>
          <ac:spMkLst>
            <pc:docMk/>
            <pc:sldMk cId="2364175364" sldId="270"/>
            <ac:spMk id="28" creationId="{3783EA51-0C14-E2CD-3E70-FDE397F71D5D}"/>
          </ac:spMkLst>
        </pc:spChg>
        <pc:spChg chg="add del mod">
          <ac:chgData name="manhtan182003@gmail.com" userId="9077328a7daaca81" providerId="LiveId" clId="{B3DB70AD-2D9D-4564-B25B-5A29CAD89028}" dt="2023-07-23T07:08:05.364" v="10237" actId="478"/>
          <ac:spMkLst>
            <pc:docMk/>
            <pc:sldMk cId="2364175364" sldId="270"/>
            <ac:spMk id="30" creationId="{F176CD58-15D3-906B-41ED-431D20C90384}"/>
          </ac:spMkLst>
        </pc:spChg>
        <pc:spChg chg="add mod">
          <ac:chgData name="manhtan182003@gmail.com" userId="9077328a7daaca81" providerId="LiveId" clId="{B3DB70AD-2D9D-4564-B25B-5A29CAD89028}" dt="2023-07-23T07:17:23.814" v="10722" actId="1035"/>
          <ac:spMkLst>
            <pc:docMk/>
            <pc:sldMk cId="2364175364" sldId="270"/>
            <ac:spMk id="31" creationId="{B6300FCC-EBA9-8937-23BE-CE2BF047C22F}"/>
          </ac:spMkLst>
        </pc:spChg>
        <pc:spChg chg="add mod">
          <ac:chgData name="manhtan182003@gmail.com" userId="9077328a7daaca81" providerId="LiveId" clId="{B3DB70AD-2D9D-4564-B25B-5A29CAD89028}" dt="2023-07-23T07:17:23.814" v="10722" actId="1035"/>
          <ac:spMkLst>
            <pc:docMk/>
            <pc:sldMk cId="2364175364" sldId="270"/>
            <ac:spMk id="32" creationId="{977B98AC-5CFE-53E9-377B-9EEAE829515F}"/>
          </ac:spMkLst>
        </pc:spChg>
        <pc:spChg chg="add mod">
          <ac:chgData name="manhtan182003@gmail.com" userId="9077328a7daaca81" providerId="LiveId" clId="{B3DB70AD-2D9D-4564-B25B-5A29CAD89028}" dt="2023-07-23T07:17:23.814" v="10722" actId="1035"/>
          <ac:spMkLst>
            <pc:docMk/>
            <pc:sldMk cId="2364175364" sldId="270"/>
            <ac:spMk id="33" creationId="{87840B21-DAEC-367A-677F-24AF2486D3CF}"/>
          </ac:spMkLst>
        </pc:spChg>
        <pc:spChg chg="add mod">
          <ac:chgData name="manhtan182003@gmail.com" userId="9077328a7daaca81" providerId="LiveId" clId="{B3DB70AD-2D9D-4564-B25B-5A29CAD89028}" dt="2023-07-23T07:17:23.814" v="10722" actId="1035"/>
          <ac:spMkLst>
            <pc:docMk/>
            <pc:sldMk cId="2364175364" sldId="270"/>
            <ac:spMk id="34" creationId="{645D6315-79BB-7353-5EE6-E0514BECB1ED}"/>
          </ac:spMkLst>
        </pc:spChg>
        <pc:spChg chg="add mod">
          <ac:chgData name="manhtan182003@gmail.com" userId="9077328a7daaca81" providerId="LiveId" clId="{B3DB70AD-2D9D-4564-B25B-5A29CAD89028}" dt="2023-07-23T07:17:19.249" v="10714" actId="1036"/>
          <ac:spMkLst>
            <pc:docMk/>
            <pc:sldMk cId="2364175364" sldId="270"/>
            <ac:spMk id="45" creationId="{7A65BD2D-65F6-7B67-0B92-A14970D7B7FB}"/>
          </ac:spMkLst>
        </pc:spChg>
        <pc:spChg chg="add mod">
          <ac:chgData name="manhtan182003@gmail.com" userId="9077328a7daaca81" providerId="LiveId" clId="{B3DB70AD-2D9D-4564-B25B-5A29CAD89028}" dt="2023-07-23T07:32:21.346" v="11329" actId="1076"/>
          <ac:spMkLst>
            <pc:docMk/>
            <pc:sldMk cId="2364175364" sldId="270"/>
            <ac:spMk id="46" creationId="{52D529D4-54B5-FFD3-C2EC-973D33DFB515}"/>
          </ac:spMkLst>
        </pc:spChg>
        <pc:spChg chg="add mod">
          <ac:chgData name="manhtan182003@gmail.com" userId="9077328a7daaca81" providerId="LiveId" clId="{B3DB70AD-2D9D-4564-B25B-5A29CAD89028}" dt="2023-07-23T07:37:21.562" v="11737" actId="1076"/>
          <ac:spMkLst>
            <pc:docMk/>
            <pc:sldMk cId="2364175364" sldId="270"/>
            <ac:spMk id="48" creationId="{E451EAAD-504F-190E-D14A-1EDC6F9184E0}"/>
          </ac:spMkLst>
        </pc:spChg>
        <pc:picChg chg="add del mod">
          <ac:chgData name="manhtan182003@gmail.com" userId="9077328a7daaca81" providerId="LiveId" clId="{B3DB70AD-2D9D-4564-B25B-5A29CAD89028}" dt="2023-07-24T02:32:12.118" v="15835" actId="478"/>
          <ac:picMkLst>
            <pc:docMk/>
            <pc:sldMk cId="2364175364" sldId="270"/>
            <ac:picMk id="3" creationId="{3DDE11C1-0CBD-0008-20CC-6723E2033CA4}"/>
          </ac:picMkLst>
        </pc:picChg>
        <pc:picChg chg="add del mod">
          <ac:chgData name="manhtan182003@gmail.com" userId="9077328a7daaca81" providerId="LiveId" clId="{B3DB70AD-2D9D-4564-B25B-5A29CAD89028}" dt="2023-07-23T07:05:50.436" v="10053"/>
          <ac:picMkLst>
            <pc:docMk/>
            <pc:sldMk cId="2364175364" sldId="270"/>
            <ac:picMk id="16" creationId="{774CEB79-D103-D0CE-6135-749CAB0CF85E}"/>
          </ac:picMkLst>
        </pc:picChg>
        <pc:picChg chg="add mod">
          <ac:chgData name="manhtan182003@gmail.com" userId="9077328a7daaca81" providerId="LiveId" clId="{B3DB70AD-2D9D-4564-B25B-5A29CAD89028}" dt="2023-07-23T07:07:20.772" v="10219" actId="1076"/>
          <ac:picMkLst>
            <pc:docMk/>
            <pc:sldMk cId="2364175364" sldId="270"/>
            <ac:picMk id="22" creationId="{5183ADD1-5835-6F5D-4A3C-A08472DC68E4}"/>
          </ac:picMkLst>
        </pc:picChg>
        <pc:picChg chg="add del">
          <ac:chgData name="manhtan182003@gmail.com" userId="9077328a7daaca81" providerId="LiveId" clId="{B3DB70AD-2D9D-4564-B25B-5A29CAD89028}" dt="2023-07-23T07:09:12.668" v="10251" actId="478"/>
          <ac:picMkLst>
            <pc:docMk/>
            <pc:sldMk cId="2364175364" sldId="270"/>
            <ac:picMk id="36" creationId="{9B92A611-5731-202B-8E07-CD31E6E6DE99}"/>
          </ac:picMkLst>
        </pc:picChg>
        <pc:picChg chg="add mod">
          <ac:chgData name="manhtan182003@gmail.com" userId="9077328a7daaca81" providerId="LiveId" clId="{B3DB70AD-2D9D-4564-B25B-5A29CAD89028}" dt="2023-07-23T07:17:23.814" v="10722" actId="1035"/>
          <ac:picMkLst>
            <pc:docMk/>
            <pc:sldMk cId="2364175364" sldId="270"/>
            <ac:picMk id="38" creationId="{4B7EC71C-A2D0-E199-7175-2F6E0157809C}"/>
          </ac:picMkLst>
        </pc:picChg>
        <pc:picChg chg="add mod">
          <ac:chgData name="manhtan182003@gmail.com" userId="9077328a7daaca81" providerId="LiveId" clId="{B3DB70AD-2D9D-4564-B25B-5A29CAD89028}" dt="2023-07-23T07:17:23.814" v="10722" actId="1035"/>
          <ac:picMkLst>
            <pc:docMk/>
            <pc:sldMk cId="2364175364" sldId="270"/>
            <ac:picMk id="40" creationId="{D63E1C28-EDD2-B840-A595-F680A5698F4C}"/>
          </ac:picMkLst>
        </pc:picChg>
        <pc:picChg chg="add mod">
          <ac:chgData name="manhtan182003@gmail.com" userId="9077328a7daaca81" providerId="LiveId" clId="{B3DB70AD-2D9D-4564-B25B-5A29CAD89028}" dt="2023-07-23T07:17:23.814" v="10722" actId="1035"/>
          <ac:picMkLst>
            <pc:docMk/>
            <pc:sldMk cId="2364175364" sldId="270"/>
            <ac:picMk id="42" creationId="{61098750-211E-309D-9416-2641C4F3EEA9}"/>
          </ac:picMkLst>
        </pc:picChg>
        <pc:picChg chg="add mod">
          <ac:chgData name="manhtan182003@gmail.com" userId="9077328a7daaca81" providerId="LiveId" clId="{B3DB70AD-2D9D-4564-B25B-5A29CAD89028}" dt="2023-07-23T07:17:23.814" v="10722" actId="1035"/>
          <ac:picMkLst>
            <pc:docMk/>
            <pc:sldMk cId="2364175364" sldId="270"/>
            <ac:picMk id="44" creationId="{7605722C-C37A-AD97-5805-320299B3904F}"/>
          </ac:picMkLst>
        </pc:picChg>
        <pc:picChg chg="add mod">
          <ac:chgData name="manhtan182003@gmail.com" userId="9077328a7daaca81" providerId="LiveId" clId="{B3DB70AD-2D9D-4564-B25B-5A29CAD89028}" dt="2023-07-23T07:37:21.562" v="11737" actId="1076"/>
          <ac:picMkLst>
            <pc:docMk/>
            <pc:sldMk cId="2364175364" sldId="270"/>
            <ac:picMk id="47" creationId="{A17C8430-121A-5335-D232-E91F518DAE4A}"/>
          </ac:picMkLst>
        </pc:picChg>
      </pc:sldChg>
      <pc:sldChg chg="addSp delSp modSp add mod modTransition delAnim">
        <pc:chgData name="manhtan182003@gmail.com" userId="9077328a7daaca81" providerId="LiveId" clId="{B3DB70AD-2D9D-4564-B25B-5A29CAD89028}" dt="2023-07-24T02:32:14.097" v="15836" actId="478"/>
        <pc:sldMkLst>
          <pc:docMk/>
          <pc:sldMk cId="2026318651" sldId="271"/>
        </pc:sldMkLst>
        <pc:spChg chg="add mod">
          <ac:chgData name="manhtan182003@gmail.com" userId="9077328a7daaca81" providerId="LiveId" clId="{B3DB70AD-2D9D-4564-B25B-5A29CAD89028}" dt="2023-07-23T07:33:38.544" v="11333" actId="207"/>
          <ac:spMkLst>
            <pc:docMk/>
            <pc:sldMk cId="2026318651" sldId="271"/>
            <ac:spMk id="2" creationId="{FC5309EF-4944-B4DD-80D1-622A670889B6}"/>
          </ac:spMkLst>
        </pc:spChg>
        <pc:spChg chg="add mod">
          <ac:chgData name="manhtan182003@gmail.com" userId="9077328a7daaca81" providerId="LiveId" clId="{B3DB70AD-2D9D-4564-B25B-5A29CAD89028}" dt="2023-07-23T07:37:40.097" v="11758" actId="1076"/>
          <ac:spMkLst>
            <pc:docMk/>
            <pc:sldMk cId="2026318651" sldId="271"/>
            <ac:spMk id="3" creationId="{A9D73112-0C62-7A2D-6352-482F6F23A566}"/>
          </ac:spMkLst>
        </pc:spChg>
        <pc:spChg chg="add mod">
          <ac:chgData name="manhtan182003@gmail.com" userId="9077328a7daaca81" providerId="LiveId" clId="{B3DB70AD-2D9D-4564-B25B-5A29CAD89028}" dt="2023-07-23T07:37:14.819" v="11735" actId="571"/>
          <ac:spMkLst>
            <pc:docMk/>
            <pc:sldMk cId="2026318651" sldId="271"/>
            <ac:spMk id="5" creationId="{2D441B30-E25E-6F2A-A9B5-E1D917ACF9AA}"/>
          </ac:spMkLst>
        </pc:spChg>
        <pc:spChg chg="del">
          <ac:chgData name="manhtan182003@gmail.com" userId="9077328a7daaca81" providerId="LiveId" clId="{B3DB70AD-2D9D-4564-B25B-5A29CAD89028}" dt="2023-07-23T07:19:34.367" v="10738" actId="478"/>
          <ac:spMkLst>
            <pc:docMk/>
            <pc:sldMk cId="2026318651" sldId="271"/>
            <ac:spMk id="17" creationId="{298AF459-A5EA-03D8-6746-2D11AB3FC553}"/>
          </ac:spMkLst>
        </pc:spChg>
        <pc:spChg chg="del">
          <ac:chgData name="manhtan182003@gmail.com" userId="9077328a7daaca81" providerId="LiveId" clId="{B3DB70AD-2D9D-4564-B25B-5A29CAD89028}" dt="2023-07-23T07:19:34.367" v="10738" actId="478"/>
          <ac:spMkLst>
            <pc:docMk/>
            <pc:sldMk cId="2026318651" sldId="271"/>
            <ac:spMk id="18" creationId="{4BF8387F-DC86-3B39-9CF4-B12C3B664347}"/>
          </ac:spMkLst>
        </pc:spChg>
        <pc:spChg chg="del">
          <ac:chgData name="manhtan182003@gmail.com" userId="9077328a7daaca81" providerId="LiveId" clId="{B3DB70AD-2D9D-4564-B25B-5A29CAD89028}" dt="2023-07-23T07:34:35.383" v="11369" actId="478"/>
          <ac:spMkLst>
            <pc:docMk/>
            <pc:sldMk cId="2026318651" sldId="271"/>
            <ac:spMk id="19" creationId="{AD13CA80-1201-3A0D-E4DC-330031938948}"/>
          </ac:spMkLst>
        </pc:spChg>
        <pc:spChg chg="del">
          <ac:chgData name="manhtan182003@gmail.com" userId="9077328a7daaca81" providerId="LiveId" clId="{B3DB70AD-2D9D-4564-B25B-5A29CAD89028}" dt="2023-07-23T07:19:34.367" v="10738" actId="478"/>
          <ac:spMkLst>
            <pc:docMk/>
            <pc:sldMk cId="2026318651" sldId="271"/>
            <ac:spMk id="20" creationId="{DAA3756A-E744-EE34-0CC3-42748D2DAA62}"/>
          </ac:spMkLst>
        </pc:spChg>
        <pc:spChg chg="del">
          <ac:chgData name="manhtan182003@gmail.com" userId="9077328a7daaca81" providerId="LiveId" clId="{B3DB70AD-2D9D-4564-B25B-5A29CAD89028}" dt="2023-07-23T07:19:34.367" v="10738" actId="478"/>
          <ac:spMkLst>
            <pc:docMk/>
            <pc:sldMk cId="2026318651" sldId="271"/>
            <ac:spMk id="21" creationId="{B05ABBDE-A06B-D07C-B28E-5C931E1E7537}"/>
          </ac:spMkLst>
        </pc:spChg>
        <pc:spChg chg="mod">
          <ac:chgData name="manhtan182003@gmail.com" userId="9077328a7daaca81" providerId="LiveId" clId="{B3DB70AD-2D9D-4564-B25B-5A29CAD89028}" dt="2023-07-23T07:37:49.870" v="11766" actId="1037"/>
          <ac:spMkLst>
            <pc:docMk/>
            <pc:sldMk cId="2026318651" sldId="271"/>
            <ac:spMk id="31" creationId="{B6300FCC-EBA9-8937-23BE-CE2BF047C22F}"/>
          </ac:spMkLst>
        </pc:spChg>
        <pc:spChg chg="mod ord">
          <ac:chgData name="manhtan182003@gmail.com" userId="9077328a7daaca81" providerId="LiveId" clId="{B3DB70AD-2D9D-4564-B25B-5A29CAD89028}" dt="2023-07-23T07:34:07.649" v="11368" actId="1037"/>
          <ac:spMkLst>
            <pc:docMk/>
            <pc:sldMk cId="2026318651" sldId="271"/>
            <ac:spMk id="32" creationId="{977B98AC-5CFE-53E9-377B-9EEAE829515F}"/>
          </ac:spMkLst>
        </pc:spChg>
        <pc:spChg chg="mod ord">
          <ac:chgData name="manhtan182003@gmail.com" userId="9077328a7daaca81" providerId="LiveId" clId="{B3DB70AD-2D9D-4564-B25B-5A29CAD89028}" dt="2023-07-23T07:34:07.649" v="11368" actId="1037"/>
          <ac:spMkLst>
            <pc:docMk/>
            <pc:sldMk cId="2026318651" sldId="271"/>
            <ac:spMk id="33" creationId="{87840B21-DAEC-367A-677F-24AF2486D3CF}"/>
          </ac:spMkLst>
        </pc:spChg>
        <pc:spChg chg="mod ord">
          <ac:chgData name="manhtan182003@gmail.com" userId="9077328a7daaca81" providerId="LiveId" clId="{B3DB70AD-2D9D-4564-B25B-5A29CAD89028}" dt="2023-07-23T07:34:07.649" v="11368" actId="1037"/>
          <ac:spMkLst>
            <pc:docMk/>
            <pc:sldMk cId="2026318651" sldId="271"/>
            <ac:spMk id="34" creationId="{645D6315-79BB-7353-5EE6-E0514BECB1ED}"/>
          </ac:spMkLst>
        </pc:spChg>
        <pc:spChg chg="mod">
          <ac:chgData name="manhtan182003@gmail.com" userId="9077328a7daaca81" providerId="LiveId" clId="{B3DB70AD-2D9D-4564-B25B-5A29CAD89028}" dt="2023-07-23T07:19:24.001" v="10736" actId="1076"/>
          <ac:spMkLst>
            <pc:docMk/>
            <pc:sldMk cId="2026318651" sldId="271"/>
            <ac:spMk id="45" creationId="{7A65BD2D-65F6-7B67-0B92-A14970D7B7FB}"/>
          </ac:spMkLst>
        </pc:spChg>
        <pc:picChg chg="add mod">
          <ac:chgData name="manhtan182003@gmail.com" userId="9077328a7daaca81" providerId="LiveId" clId="{B3DB70AD-2D9D-4564-B25B-5A29CAD89028}" dt="2023-07-23T07:37:14.819" v="11735" actId="571"/>
          <ac:picMkLst>
            <pc:docMk/>
            <pc:sldMk cId="2026318651" sldId="271"/>
            <ac:picMk id="4" creationId="{EF3FC157-CEBE-F28F-8504-025B92944541}"/>
          </ac:picMkLst>
        </pc:picChg>
        <pc:picChg chg="add del mod">
          <ac:chgData name="manhtan182003@gmail.com" userId="9077328a7daaca81" providerId="LiveId" clId="{B3DB70AD-2D9D-4564-B25B-5A29CAD89028}" dt="2023-07-24T02:32:14.097" v="15836" actId="478"/>
          <ac:picMkLst>
            <pc:docMk/>
            <pc:sldMk cId="2026318651" sldId="271"/>
            <ac:picMk id="5" creationId="{1446DA55-718A-D14C-2594-0E4C932361D1}"/>
          </ac:picMkLst>
        </pc:picChg>
        <pc:picChg chg="del">
          <ac:chgData name="manhtan182003@gmail.com" userId="9077328a7daaca81" providerId="LiveId" clId="{B3DB70AD-2D9D-4564-B25B-5A29CAD89028}" dt="2023-07-23T07:34:36.240" v="11370" actId="478"/>
          <ac:picMkLst>
            <pc:docMk/>
            <pc:sldMk cId="2026318651" sldId="271"/>
            <ac:picMk id="22" creationId="{5183ADD1-5835-6F5D-4A3C-A08472DC68E4}"/>
          </ac:picMkLst>
        </pc:picChg>
        <pc:picChg chg="mod">
          <ac:chgData name="manhtan182003@gmail.com" userId="9077328a7daaca81" providerId="LiveId" clId="{B3DB70AD-2D9D-4564-B25B-5A29CAD89028}" dt="2023-07-23T07:37:38.565" v="11757" actId="1076"/>
          <ac:picMkLst>
            <pc:docMk/>
            <pc:sldMk cId="2026318651" sldId="271"/>
            <ac:picMk id="38" creationId="{4B7EC71C-A2D0-E199-7175-2F6E0157809C}"/>
          </ac:picMkLst>
        </pc:picChg>
        <pc:picChg chg="mod">
          <ac:chgData name="manhtan182003@gmail.com" userId="9077328a7daaca81" providerId="LiveId" clId="{B3DB70AD-2D9D-4564-B25B-5A29CAD89028}" dt="2023-07-23T07:19:36.756" v="10739" actId="1076"/>
          <ac:picMkLst>
            <pc:docMk/>
            <pc:sldMk cId="2026318651" sldId="271"/>
            <ac:picMk id="40" creationId="{D63E1C28-EDD2-B840-A595-F680A5698F4C}"/>
          </ac:picMkLst>
        </pc:picChg>
        <pc:picChg chg="mod">
          <ac:chgData name="manhtan182003@gmail.com" userId="9077328a7daaca81" providerId="LiveId" clId="{B3DB70AD-2D9D-4564-B25B-5A29CAD89028}" dt="2023-07-23T07:19:38.507" v="10740" actId="1076"/>
          <ac:picMkLst>
            <pc:docMk/>
            <pc:sldMk cId="2026318651" sldId="271"/>
            <ac:picMk id="42" creationId="{61098750-211E-309D-9416-2641C4F3EEA9}"/>
          </ac:picMkLst>
        </pc:picChg>
        <pc:picChg chg="mod">
          <ac:chgData name="manhtan182003@gmail.com" userId="9077328a7daaca81" providerId="LiveId" clId="{B3DB70AD-2D9D-4564-B25B-5A29CAD89028}" dt="2023-07-23T07:19:40.621" v="10741" actId="1076"/>
          <ac:picMkLst>
            <pc:docMk/>
            <pc:sldMk cId="2026318651" sldId="271"/>
            <ac:picMk id="44" creationId="{7605722C-C37A-AD97-5805-320299B3904F}"/>
          </ac:picMkLst>
        </pc:picChg>
      </pc:sldChg>
      <pc:sldChg chg="addSp delSp modSp add mod modTransition delAnim">
        <pc:chgData name="manhtan182003@gmail.com" userId="9077328a7daaca81" providerId="LiveId" clId="{B3DB70AD-2D9D-4564-B25B-5A29CAD89028}" dt="2023-07-24T02:32:15.431" v="15837" actId="478"/>
        <pc:sldMkLst>
          <pc:docMk/>
          <pc:sldMk cId="1869257003" sldId="272"/>
        </pc:sldMkLst>
        <pc:spChg chg="mod">
          <ac:chgData name="manhtan182003@gmail.com" userId="9077328a7daaca81" providerId="LiveId" clId="{B3DB70AD-2D9D-4564-B25B-5A29CAD89028}" dt="2023-07-23T07:39:51.233" v="11915" actId="1038"/>
          <ac:spMkLst>
            <pc:docMk/>
            <pc:sldMk cId="1869257003" sldId="272"/>
            <ac:spMk id="2" creationId="{FC5309EF-4944-B4DD-80D1-622A670889B6}"/>
          </ac:spMkLst>
        </pc:spChg>
        <pc:spChg chg="mod">
          <ac:chgData name="manhtan182003@gmail.com" userId="9077328a7daaca81" providerId="LiveId" clId="{B3DB70AD-2D9D-4564-B25B-5A29CAD89028}" dt="2023-07-23T07:42:34.948" v="12295" actId="1076"/>
          <ac:spMkLst>
            <pc:docMk/>
            <pc:sldMk cId="1869257003" sldId="272"/>
            <ac:spMk id="3" creationId="{A9D73112-0C62-7A2D-6352-482F6F23A566}"/>
          </ac:spMkLst>
        </pc:spChg>
        <pc:spChg chg="mod">
          <ac:chgData name="manhtan182003@gmail.com" userId="9077328a7daaca81" providerId="LiveId" clId="{B3DB70AD-2D9D-4564-B25B-5A29CAD89028}" dt="2023-07-23T07:39:45.967" v="11888" actId="1035"/>
          <ac:spMkLst>
            <pc:docMk/>
            <pc:sldMk cId="1869257003" sldId="272"/>
            <ac:spMk id="31" creationId="{B6300FCC-EBA9-8937-23BE-CE2BF047C22F}"/>
          </ac:spMkLst>
        </pc:spChg>
        <pc:spChg chg="mod">
          <ac:chgData name="manhtan182003@gmail.com" userId="9077328a7daaca81" providerId="LiveId" clId="{B3DB70AD-2D9D-4564-B25B-5A29CAD89028}" dt="2023-07-23T07:40:47.434" v="11926" actId="1076"/>
          <ac:spMkLst>
            <pc:docMk/>
            <pc:sldMk cId="1869257003" sldId="272"/>
            <ac:spMk id="32" creationId="{977B98AC-5CFE-53E9-377B-9EEAE829515F}"/>
          </ac:spMkLst>
        </pc:spChg>
        <pc:picChg chg="add del mod">
          <ac:chgData name="manhtan182003@gmail.com" userId="9077328a7daaca81" providerId="LiveId" clId="{B3DB70AD-2D9D-4564-B25B-5A29CAD89028}" dt="2023-07-24T02:32:15.431" v="15837" actId="478"/>
          <ac:picMkLst>
            <pc:docMk/>
            <pc:sldMk cId="1869257003" sldId="272"/>
            <ac:picMk id="5" creationId="{9267F9B2-3DC4-B706-5553-EE299E394EDC}"/>
          </ac:picMkLst>
        </pc:picChg>
        <pc:picChg chg="mod">
          <ac:chgData name="manhtan182003@gmail.com" userId="9077328a7daaca81" providerId="LiveId" clId="{B3DB70AD-2D9D-4564-B25B-5A29CAD89028}" dt="2023-07-23T07:40:02.641" v="11916" actId="1076"/>
          <ac:picMkLst>
            <pc:docMk/>
            <pc:sldMk cId="1869257003" sldId="272"/>
            <ac:picMk id="38" creationId="{4B7EC71C-A2D0-E199-7175-2F6E0157809C}"/>
          </ac:picMkLst>
        </pc:picChg>
        <pc:picChg chg="mod">
          <ac:chgData name="manhtan182003@gmail.com" userId="9077328a7daaca81" providerId="LiveId" clId="{B3DB70AD-2D9D-4564-B25B-5A29CAD89028}" dt="2023-07-23T07:42:29.461" v="12294" actId="1076"/>
          <ac:picMkLst>
            <pc:docMk/>
            <pc:sldMk cId="1869257003" sldId="272"/>
            <ac:picMk id="40" creationId="{D63E1C28-EDD2-B840-A595-F680A5698F4C}"/>
          </ac:picMkLst>
        </pc:picChg>
      </pc:sldChg>
      <pc:sldChg chg="modSp add mod modTransition">
        <pc:chgData name="manhtan182003@gmail.com" userId="9077328a7daaca81" providerId="LiveId" clId="{B3DB70AD-2D9D-4564-B25B-5A29CAD89028}" dt="2023-07-24T02:03:54.732" v="15821"/>
        <pc:sldMkLst>
          <pc:docMk/>
          <pc:sldMk cId="57065038" sldId="273"/>
        </pc:sldMkLst>
        <pc:spChg chg="mod">
          <ac:chgData name="manhtan182003@gmail.com" userId="9077328a7daaca81" providerId="LiveId" clId="{B3DB70AD-2D9D-4564-B25B-5A29CAD89028}" dt="2023-07-23T07:44:12.547" v="12372" actId="1038"/>
          <ac:spMkLst>
            <pc:docMk/>
            <pc:sldMk cId="57065038" sldId="273"/>
            <ac:spMk id="2" creationId="{FC5309EF-4944-B4DD-80D1-622A670889B6}"/>
          </ac:spMkLst>
        </pc:spChg>
        <pc:spChg chg="mod">
          <ac:chgData name="manhtan182003@gmail.com" userId="9077328a7daaca81" providerId="LiveId" clId="{B3DB70AD-2D9D-4564-B25B-5A29CAD89028}" dt="2023-07-23T07:45:25.242" v="12518" actId="1076"/>
          <ac:spMkLst>
            <pc:docMk/>
            <pc:sldMk cId="57065038" sldId="273"/>
            <ac:spMk id="3" creationId="{A9D73112-0C62-7A2D-6352-482F6F23A566}"/>
          </ac:spMkLst>
        </pc:spChg>
        <pc:spChg chg="mod">
          <ac:chgData name="manhtan182003@gmail.com" userId="9077328a7daaca81" providerId="LiveId" clId="{B3DB70AD-2D9D-4564-B25B-5A29CAD89028}" dt="2023-07-23T07:44:05.142" v="12343" actId="465"/>
          <ac:spMkLst>
            <pc:docMk/>
            <pc:sldMk cId="57065038" sldId="273"/>
            <ac:spMk id="32" creationId="{977B98AC-5CFE-53E9-377B-9EEAE829515F}"/>
          </ac:spMkLst>
        </pc:spChg>
        <pc:spChg chg="mod">
          <ac:chgData name="manhtan182003@gmail.com" userId="9077328a7daaca81" providerId="LiveId" clId="{B3DB70AD-2D9D-4564-B25B-5A29CAD89028}" dt="2023-07-23T07:44:32.829" v="12377" actId="1076"/>
          <ac:spMkLst>
            <pc:docMk/>
            <pc:sldMk cId="57065038" sldId="273"/>
            <ac:spMk id="33" creationId="{87840B21-DAEC-367A-677F-24AF2486D3CF}"/>
          </ac:spMkLst>
        </pc:spChg>
        <pc:spChg chg="mod">
          <ac:chgData name="manhtan182003@gmail.com" userId="9077328a7daaca81" providerId="LiveId" clId="{B3DB70AD-2D9D-4564-B25B-5A29CAD89028}" dt="2023-07-23T07:44:02.355" v="12342" actId="408"/>
          <ac:spMkLst>
            <pc:docMk/>
            <pc:sldMk cId="57065038" sldId="273"/>
            <ac:spMk id="34" creationId="{645D6315-79BB-7353-5EE6-E0514BECB1ED}"/>
          </ac:spMkLst>
        </pc:spChg>
        <pc:picChg chg="mod">
          <ac:chgData name="manhtan182003@gmail.com" userId="9077328a7daaca81" providerId="LiveId" clId="{B3DB70AD-2D9D-4564-B25B-5A29CAD89028}" dt="2023-07-23T07:43:07.129" v="12297" actId="1076"/>
          <ac:picMkLst>
            <pc:docMk/>
            <pc:sldMk cId="57065038" sldId="273"/>
            <ac:picMk id="40" creationId="{D63E1C28-EDD2-B840-A595-F680A5698F4C}"/>
          </ac:picMkLst>
        </pc:picChg>
        <pc:picChg chg="mod">
          <ac:chgData name="manhtan182003@gmail.com" userId="9077328a7daaca81" providerId="LiveId" clId="{B3DB70AD-2D9D-4564-B25B-5A29CAD89028}" dt="2023-07-23T07:45:32.215" v="12534" actId="1035"/>
          <ac:picMkLst>
            <pc:docMk/>
            <pc:sldMk cId="57065038" sldId="273"/>
            <ac:picMk id="42" creationId="{61098750-211E-309D-9416-2641C4F3EEA9}"/>
          </ac:picMkLst>
        </pc:picChg>
      </pc:sldChg>
      <pc:sldChg chg="addSp modSp add mod modTransition">
        <pc:chgData name="manhtan182003@gmail.com" userId="9077328a7daaca81" providerId="LiveId" clId="{B3DB70AD-2D9D-4564-B25B-5A29CAD89028}" dt="2023-07-24T02:03:54.732" v="15821"/>
        <pc:sldMkLst>
          <pc:docMk/>
          <pc:sldMk cId="1932898013" sldId="274"/>
        </pc:sldMkLst>
        <pc:spChg chg="mod">
          <ac:chgData name="manhtan182003@gmail.com" userId="9077328a7daaca81" providerId="LiveId" clId="{B3DB70AD-2D9D-4564-B25B-5A29CAD89028}" dt="2023-07-23T07:46:46.156" v="12619" actId="1038"/>
          <ac:spMkLst>
            <pc:docMk/>
            <pc:sldMk cId="1932898013" sldId="274"/>
            <ac:spMk id="2" creationId="{FC5309EF-4944-B4DD-80D1-622A670889B6}"/>
          </ac:spMkLst>
        </pc:spChg>
        <pc:spChg chg="mod">
          <ac:chgData name="manhtan182003@gmail.com" userId="9077328a7daaca81" providerId="LiveId" clId="{B3DB70AD-2D9D-4564-B25B-5A29CAD89028}" dt="2023-07-23T07:49:32.437" v="12955" actId="1076"/>
          <ac:spMkLst>
            <pc:docMk/>
            <pc:sldMk cId="1932898013" sldId="274"/>
            <ac:spMk id="3" creationId="{A9D73112-0C62-7A2D-6352-482F6F23A566}"/>
          </ac:spMkLst>
        </pc:spChg>
        <pc:spChg chg="add mod">
          <ac:chgData name="manhtan182003@gmail.com" userId="9077328a7daaca81" providerId="LiveId" clId="{B3DB70AD-2D9D-4564-B25B-5A29CAD89028}" dt="2023-07-23T10:55:14.625" v="13088" actId="1035"/>
          <ac:spMkLst>
            <pc:docMk/>
            <pc:sldMk cId="1932898013" sldId="274"/>
            <ac:spMk id="4" creationId="{01120124-6AD3-95F3-33E5-E816290D1801}"/>
          </ac:spMkLst>
        </pc:spChg>
        <pc:spChg chg="add mod">
          <ac:chgData name="manhtan182003@gmail.com" userId="9077328a7daaca81" providerId="LiveId" clId="{B3DB70AD-2D9D-4564-B25B-5A29CAD89028}" dt="2023-07-23T11:22:12.128" v="13939" actId="1076"/>
          <ac:spMkLst>
            <pc:docMk/>
            <pc:sldMk cId="1932898013" sldId="274"/>
            <ac:spMk id="5" creationId="{4A9F267D-9D50-AB7F-655F-752162756C37}"/>
          </ac:spMkLst>
        </pc:spChg>
        <pc:spChg chg="add mod">
          <ac:chgData name="manhtan182003@gmail.com" userId="9077328a7daaca81" providerId="LiveId" clId="{B3DB70AD-2D9D-4564-B25B-5A29CAD89028}" dt="2023-07-23T11:22:12.128" v="13939" actId="1076"/>
          <ac:spMkLst>
            <pc:docMk/>
            <pc:sldMk cId="1932898013" sldId="274"/>
            <ac:spMk id="6" creationId="{2AD0664B-090F-B778-962A-E79F609D5B80}"/>
          </ac:spMkLst>
        </pc:spChg>
        <pc:spChg chg="mod">
          <ac:chgData name="manhtan182003@gmail.com" userId="9077328a7daaca81" providerId="LiveId" clId="{B3DB70AD-2D9D-4564-B25B-5A29CAD89028}" dt="2023-07-23T07:46:05.548" v="12536" actId="14100"/>
          <ac:spMkLst>
            <pc:docMk/>
            <pc:sldMk cId="1932898013" sldId="274"/>
            <ac:spMk id="32" creationId="{977B98AC-5CFE-53E9-377B-9EEAE829515F}"/>
          </ac:spMkLst>
        </pc:spChg>
        <pc:spChg chg="mod">
          <ac:chgData name="manhtan182003@gmail.com" userId="9077328a7daaca81" providerId="LiveId" clId="{B3DB70AD-2D9D-4564-B25B-5A29CAD89028}" dt="2023-07-23T07:46:38.220" v="12594" actId="1035"/>
          <ac:spMkLst>
            <pc:docMk/>
            <pc:sldMk cId="1932898013" sldId="274"/>
            <ac:spMk id="33" creationId="{87840B21-DAEC-367A-677F-24AF2486D3CF}"/>
          </ac:spMkLst>
        </pc:spChg>
        <pc:spChg chg="mod">
          <ac:chgData name="manhtan182003@gmail.com" userId="9077328a7daaca81" providerId="LiveId" clId="{B3DB70AD-2D9D-4564-B25B-5A29CAD89028}" dt="2023-07-23T07:47:11.050" v="12625" actId="1076"/>
          <ac:spMkLst>
            <pc:docMk/>
            <pc:sldMk cId="1932898013" sldId="274"/>
            <ac:spMk id="34" creationId="{645D6315-79BB-7353-5EE6-E0514BECB1ED}"/>
          </ac:spMkLst>
        </pc:spChg>
        <pc:picChg chg="add mod">
          <ac:chgData name="manhtan182003@gmail.com" userId="9077328a7daaca81" providerId="LiveId" clId="{B3DB70AD-2D9D-4564-B25B-5A29CAD89028}" dt="2023-07-23T11:22:12.128" v="13939" actId="1076"/>
          <ac:picMkLst>
            <pc:docMk/>
            <pc:sldMk cId="1932898013" sldId="274"/>
            <ac:picMk id="7" creationId="{CB0BAD8C-C51C-BD8E-8712-F14469CEFBEC}"/>
          </ac:picMkLst>
        </pc:picChg>
        <pc:picChg chg="mod">
          <ac:chgData name="manhtan182003@gmail.com" userId="9077328a7daaca81" providerId="LiveId" clId="{B3DB70AD-2D9D-4564-B25B-5A29CAD89028}" dt="2023-07-23T07:47:19.268" v="12626" actId="1076"/>
          <ac:picMkLst>
            <pc:docMk/>
            <pc:sldMk cId="1932898013" sldId="274"/>
            <ac:picMk id="42" creationId="{61098750-211E-309D-9416-2641C4F3EEA9}"/>
          </ac:picMkLst>
        </pc:picChg>
        <pc:picChg chg="mod">
          <ac:chgData name="manhtan182003@gmail.com" userId="9077328a7daaca81" providerId="LiveId" clId="{B3DB70AD-2D9D-4564-B25B-5A29CAD89028}" dt="2023-07-23T07:49:39.538" v="12958" actId="1076"/>
          <ac:picMkLst>
            <pc:docMk/>
            <pc:sldMk cId="1932898013" sldId="274"/>
            <ac:picMk id="44" creationId="{7605722C-C37A-AD97-5805-320299B3904F}"/>
          </ac:picMkLst>
        </pc:picChg>
      </pc:sldChg>
      <pc:sldChg chg="addSp delSp modSp add mod modTransition">
        <pc:chgData name="manhtan182003@gmail.com" userId="9077328a7daaca81" providerId="LiveId" clId="{B3DB70AD-2D9D-4564-B25B-5A29CAD89028}" dt="2023-07-24T02:03:54.732" v="15821"/>
        <pc:sldMkLst>
          <pc:docMk/>
          <pc:sldMk cId="4129876450" sldId="275"/>
        </pc:sldMkLst>
        <pc:spChg chg="mod">
          <ac:chgData name="manhtan182003@gmail.com" userId="9077328a7daaca81" providerId="LiveId" clId="{B3DB70AD-2D9D-4564-B25B-5A29CAD89028}" dt="2023-07-23T10:53:28.543" v="12991" actId="1037"/>
          <ac:spMkLst>
            <pc:docMk/>
            <pc:sldMk cId="4129876450" sldId="275"/>
            <ac:spMk id="2" creationId="{FC5309EF-4944-B4DD-80D1-622A670889B6}"/>
          </ac:spMkLst>
        </pc:spChg>
        <pc:spChg chg="mod">
          <ac:chgData name="manhtan182003@gmail.com" userId="9077328a7daaca81" providerId="LiveId" clId="{B3DB70AD-2D9D-4564-B25B-5A29CAD89028}" dt="2023-07-23T10:53:40.323" v="12999" actId="1076"/>
          <ac:spMkLst>
            <pc:docMk/>
            <pc:sldMk cId="4129876450" sldId="275"/>
            <ac:spMk id="3" creationId="{A9D73112-0C62-7A2D-6352-482F6F23A566}"/>
          </ac:spMkLst>
        </pc:spChg>
        <pc:spChg chg="add del mod">
          <ac:chgData name="manhtan182003@gmail.com" userId="9077328a7daaca81" providerId="LiveId" clId="{B3DB70AD-2D9D-4564-B25B-5A29CAD89028}" dt="2023-07-23T10:53:35.443" v="12996" actId="478"/>
          <ac:spMkLst>
            <pc:docMk/>
            <pc:sldMk cId="4129876450" sldId="275"/>
            <ac:spMk id="5" creationId="{A0246C70-66EF-4C22-0EDB-5D5E3E08B7CD}"/>
          </ac:spMkLst>
        </pc:spChg>
        <pc:spChg chg="add del mod">
          <ac:chgData name="manhtan182003@gmail.com" userId="9077328a7daaca81" providerId="LiveId" clId="{B3DB70AD-2D9D-4564-B25B-5A29CAD89028}" dt="2023-07-23T10:53:36.213" v="12997" actId="478"/>
          <ac:spMkLst>
            <pc:docMk/>
            <pc:sldMk cId="4129876450" sldId="275"/>
            <ac:spMk id="7" creationId="{8E8D314E-1FFE-15E8-BB20-49A5CDAB2F4E}"/>
          </ac:spMkLst>
        </pc:spChg>
        <pc:spChg chg="add del mod">
          <ac:chgData name="manhtan182003@gmail.com" userId="9077328a7daaca81" providerId="LiveId" clId="{B3DB70AD-2D9D-4564-B25B-5A29CAD89028}" dt="2023-07-23T10:53:34.310" v="12995" actId="478"/>
          <ac:spMkLst>
            <pc:docMk/>
            <pc:sldMk cId="4129876450" sldId="275"/>
            <ac:spMk id="9" creationId="{160BFB42-09A8-228F-920C-39A88173019E}"/>
          </ac:spMkLst>
        </pc:spChg>
        <pc:spChg chg="add del mod">
          <ac:chgData name="manhtan182003@gmail.com" userId="9077328a7daaca81" providerId="LiveId" clId="{B3DB70AD-2D9D-4564-B25B-5A29CAD89028}" dt="2023-07-23T10:55:07.313" v="13053" actId="21"/>
          <ac:spMkLst>
            <pc:docMk/>
            <pc:sldMk cId="4129876450" sldId="275"/>
            <ac:spMk id="10" creationId="{6BB4484B-97C9-EE6F-76EF-3956C6ACF858}"/>
          </ac:spMkLst>
        </pc:spChg>
        <pc:spChg chg="add del mod">
          <ac:chgData name="manhtan182003@gmail.com" userId="9077328a7daaca81" providerId="LiveId" clId="{B3DB70AD-2D9D-4564-B25B-5A29CAD89028}" dt="2023-07-23T10:54:03.283" v="13028" actId="478"/>
          <ac:spMkLst>
            <pc:docMk/>
            <pc:sldMk cId="4129876450" sldId="275"/>
            <ac:spMk id="11" creationId="{30E3B4F3-6818-0632-23D1-5DB7E316B194}"/>
          </ac:spMkLst>
        </pc:spChg>
        <pc:spChg chg="add mod">
          <ac:chgData name="manhtan182003@gmail.com" userId="9077328a7daaca81" providerId="LiveId" clId="{B3DB70AD-2D9D-4564-B25B-5A29CAD89028}" dt="2023-07-23T11:21:41.580" v="13937" actId="1035"/>
          <ac:spMkLst>
            <pc:docMk/>
            <pc:sldMk cId="4129876450" sldId="275"/>
            <ac:spMk id="12" creationId="{58F35150-CBD0-8F11-D520-7237A8E63BDD}"/>
          </ac:spMkLst>
        </pc:spChg>
        <pc:spChg chg="add mod">
          <ac:chgData name="manhtan182003@gmail.com" userId="9077328a7daaca81" providerId="LiveId" clId="{B3DB70AD-2D9D-4564-B25B-5A29CAD89028}" dt="2023-07-23T11:01:27.334" v="13621" actId="571"/>
          <ac:spMkLst>
            <pc:docMk/>
            <pc:sldMk cId="4129876450" sldId="275"/>
            <ac:spMk id="13" creationId="{073A7084-ACDE-B0ED-231B-93A2A07C15F0}"/>
          </ac:spMkLst>
        </pc:spChg>
        <pc:spChg chg="add del mod">
          <ac:chgData name="manhtan182003@gmail.com" userId="9077328a7daaca81" providerId="LiveId" clId="{B3DB70AD-2D9D-4564-B25B-5A29CAD89028}" dt="2023-07-23T11:18:31.562" v="13916" actId="478"/>
          <ac:spMkLst>
            <pc:docMk/>
            <pc:sldMk cId="4129876450" sldId="275"/>
            <ac:spMk id="14" creationId="{B4A34B07-7FE4-CFB8-CAE5-2FBB41CCC223}"/>
          </ac:spMkLst>
        </pc:spChg>
        <pc:spChg chg="add">
          <ac:chgData name="manhtan182003@gmail.com" userId="9077328a7daaca81" providerId="LiveId" clId="{B3DB70AD-2D9D-4564-B25B-5A29CAD89028}" dt="2023-07-23T11:21:17.622" v="13917"/>
          <ac:spMkLst>
            <pc:docMk/>
            <pc:sldMk cId="4129876450" sldId="275"/>
            <ac:spMk id="15" creationId="{BB52708B-62CB-7BEC-F383-6412482C73E8}"/>
          </ac:spMkLst>
        </pc:spChg>
        <pc:spChg chg="add mod">
          <ac:chgData name="manhtan182003@gmail.com" userId="9077328a7daaca81" providerId="LiveId" clId="{B3DB70AD-2D9D-4564-B25B-5A29CAD89028}" dt="2023-07-23T11:31:03.978" v="14193" actId="1076"/>
          <ac:spMkLst>
            <pc:docMk/>
            <pc:sldMk cId="4129876450" sldId="275"/>
            <ac:spMk id="16" creationId="{E40DD9D1-AE74-DA9F-7A0C-D6BBAFAF293D}"/>
          </ac:spMkLst>
        </pc:spChg>
        <pc:spChg chg="add mod">
          <ac:chgData name="manhtan182003@gmail.com" userId="9077328a7daaca81" providerId="LiveId" clId="{B3DB70AD-2D9D-4564-B25B-5A29CAD89028}" dt="2023-07-23T11:31:03.978" v="14193" actId="1076"/>
          <ac:spMkLst>
            <pc:docMk/>
            <pc:sldMk cId="4129876450" sldId="275"/>
            <ac:spMk id="17" creationId="{198176BD-051B-A020-16DE-EC76EB8EA97E}"/>
          </ac:spMkLst>
        </pc:spChg>
        <pc:spChg chg="add mod">
          <ac:chgData name="manhtan182003@gmail.com" userId="9077328a7daaca81" providerId="LiveId" clId="{B3DB70AD-2D9D-4564-B25B-5A29CAD89028}" dt="2023-07-23T11:31:03.978" v="14193" actId="1076"/>
          <ac:spMkLst>
            <pc:docMk/>
            <pc:sldMk cId="4129876450" sldId="275"/>
            <ac:spMk id="18" creationId="{4A503EB1-D084-C651-ECFB-3A828352CCC4}"/>
          </ac:spMkLst>
        </pc:spChg>
        <pc:spChg chg="add mod">
          <ac:chgData name="manhtan182003@gmail.com" userId="9077328a7daaca81" providerId="LiveId" clId="{B3DB70AD-2D9D-4564-B25B-5A29CAD89028}" dt="2023-07-23T11:31:03.978" v="14193" actId="1076"/>
          <ac:spMkLst>
            <pc:docMk/>
            <pc:sldMk cId="4129876450" sldId="275"/>
            <ac:spMk id="19" creationId="{7F80E291-EBB2-AEDC-9342-1A8C40B64BA5}"/>
          </ac:spMkLst>
        </pc:spChg>
        <pc:spChg chg="mod">
          <ac:chgData name="manhtan182003@gmail.com" userId="9077328a7daaca81" providerId="LiveId" clId="{B3DB70AD-2D9D-4564-B25B-5A29CAD89028}" dt="2023-07-23T10:53:28.543" v="12991" actId="1037"/>
          <ac:spMkLst>
            <pc:docMk/>
            <pc:sldMk cId="4129876450" sldId="275"/>
            <ac:spMk id="31" creationId="{B6300FCC-EBA9-8937-23BE-CE2BF047C22F}"/>
          </ac:spMkLst>
        </pc:spChg>
        <pc:spChg chg="mod">
          <ac:chgData name="manhtan182003@gmail.com" userId="9077328a7daaca81" providerId="LiveId" clId="{B3DB70AD-2D9D-4564-B25B-5A29CAD89028}" dt="2023-07-23T10:53:28.543" v="12991" actId="1037"/>
          <ac:spMkLst>
            <pc:docMk/>
            <pc:sldMk cId="4129876450" sldId="275"/>
            <ac:spMk id="32" creationId="{977B98AC-5CFE-53E9-377B-9EEAE829515F}"/>
          </ac:spMkLst>
        </pc:spChg>
        <pc:spChg chg="mod">
          <ac:chgData name="manhtan182003@gmail.com" userId="9077328a7daaca81" providerId="LiveId" clId="{B3DB70AD-2D9D-4564-B25B-5A29CAD89028}" dt="2023-07-23T10:53:28.543" v="12991" actId="1037"/>
          <ac:spMkLst>
            <pc:docMk/>
            <pc:sldMk cId="4129876450" sldId="275"/>
            <ac:spMk id="33" creationId="{87840B21-DAEC-367A-677F-24AF2486D3CF}"/>
          </ac:spMkLst>
        </pc:spChg>
        <pc:spChg chg="mod">
          <ac:chgData name="manhtan182003@gmail.com" userId="9077328a7daaca81" providerId="LiveId" clId="{B3DB70AD-2D9D-4564-B25B-5A29CAD89028}" dt="2023-07-23T10:53:43.133" v="13000" actId="1076"/>
          <ac:spMkLst>
            <pc:docMk/>
            <pc:sldMk cId="4129876450" sldId="275"/>
            <ac:spMk id="34" creationId="{645D6315-79BB-7353-5EE6-E0514BECB1ED}"/>
          </ac:spMkLst>
        </pc:spChg>
        <pc:picChg chg="del">
          <ac:chgData name="manhtan182003@gmail.com" userId="9077328a7daaca81" providerId="LiveId" clId="{B3DB70AD-2D9D-4564-B25B-5A29CAD89028}" dt="2023-07-23T10:53:31.915" v="12994" actId="478"/>
          <ac:picMkLst>
            <pc:docMk/>
            <pc:sldMk cId="4129876450" sldId="275"/>
            <ac:picMk id="38" creationId="{4B7EC71C-A2D0-E199-7175-2F6E0157809C}"/>
          </ac:picMkLst>
        </pc:picChg>
        <pc:picChg chg="del">
          <ac:chgData name="manhtan182003@gmail.com" userId="9077328a7daaca81" providerId="LiveId" clId="{B3DB70AD-2D9D-4564-B25B-5A29CAD89028}" dt="2023-07-23T10:53:30.544" v="12992" actId="478"/>
          <ac:picMkLst>
            <pc:docMk/>
            <pc:sldMk cId="4129876450" sldId="275"/>
            <ac:picMk id="40" creationId="{D63E1C28-EDD2-B840-A595-F680A5698F4C}"/>
          </ac:picMkLst>
        </pc:picChg>
        <pc:picChg chg="del">
          <ac:chgData name="manhtan182003@gmail.com" userId="9077328a7daaca81" providerId="LiveId" clId="{B3DB70AD-2D9D-4564-B25B-5A29CAD89028}" dt="2023-07-23T10:53:31.526" v="12993" actId="478"/>
          <ac:picMkLst>
            <pc:docMk/>
            <pc:sldMk cId="4129876450" sldId="275"/>
            <ac:picMk id="42" creationId="{61098750-211E-309D-9416-2641C4F3EEA9}"/>
          </ac:picMkLst>
        </pc:picChg>
        <pc:picChg chg="mod">
          <ac:chgData name="manhtan182003@gmail.com" userId="9077328a7daaca81" providerId="LiveId" clId="{B3DB70AD-2D9D-4564-B25B-5A29CAD89028}" dt="2023-07-23T10:53:38.104" v="12998" actId="1076"/>
          <ac:picMkLst>
            <pc:docMk/>
            <pc:sldMk cId="4129876450" sldId="275"/>
            <ac:picMk id="44" creationId="{7605722C-C37A-AD97-5805-320299B3904F}"/>
          </ac:picMkLst>
        </pc:picChg>
        <pc:picChg chg="add mod">
          <ac:chgData name="manhtan182003@gmail.com" userId="9077328a7daaca81" providerId="LiveId" clId="{B3DB70AD-2D9D-4564-B25B-5A29CAD89028}" dt="2023-07-23T11:21:36.456" v="13923" actId="1076"/>
          <ac:picMkLst>
            <pc:docMk/>
            <pc:sldMk cId="4129876450" sldId="275"/>
            <ac:picMk id="1028" creationId="{AC3A23BA-78C8-8E69-545A-F641BC140EF0}"/>
          </ac:picMkLst>
        </pc:picChg>
        <pc:cxnChg chg="add mod">
          <ac:chgData name="manhtan182003@gmail.com" userId="9077328a7daaca81" providerId="LiveId" clId="{B3DB70AD-2D9D-4564-B25B-5A29CAD89028}" dt="2023-07-23T11:31:03.978" v="14193" actId="1076"/>
          <ac:cxnSpMkLst>
            <pc:docMk/>
            <pc:sldMk cId="4129876450" sldId="275"/>
            <ac:cxnSpMk id="20" creationId="{948E4677-86D7-B54F-5297-2BB066F36D62}"/>
          </ac:cxnSpMkLst>
        </pc:cxnChg>
        <pc:cxnChg chg="add mod">
          <ac:chgData name="manhtan182003@gmail.com" userId="9077328a7daaca81" providerId="LiveId" clId="{B3DB70AD-2D9D-4564-B25B-5A29CAD89028}" dt="2023-07-23T11:31:03.978" v="14193" actId="1076"/>
          <ac:cxnSpMkLst>
            <pc:docMk/>
            <pc:sldMk cId="4129876450" sldId="275"/>
            <ac:cxnSpMk id="21" creationId="{3BA9F3F2-BC23-06E6-FA9E-0A44CFC86DAD}"/>
          </ac:cxnSpMkLst>
        </pc:cxnChg>
      </pc:sldChg>
      <pc:sldChg chg="addSp delSp modSp add mod modTransition">
        <pc:chgData name="manhtan182003@gmail.com" userId="9077328a7daaca81" providerId="LiveId" clId="{B3DB70AD-2D9D-4564-B25B-5A29CAD89028}" dt="2023-07-24T02:03:54.732" v="15821"/>
        <pc:sldMkLst>
          <pc:docMk/>
          <pc:sldMk cId="377836276" sldId="276"/>
        </pc:sldMkLst>
        <pc:spChg chg="del">
          <ac:chgData name="manhtan182003@gmail.com" userId="9077328a7daaca81" providerId="LiveId" clId="{B3DB70AD-2D9D-4564-B25B-5A29CAD89028}" dt="2023-07-23T11:22:42.965" v="13946" actId="478"/>
          <ac:spMkLst>
            <pc:docMk/>
            <pc:sldMk cId="377836276" sldId="276"/>
            <ac:spMk id="2" creationId="{FC5309EF-4944-B4DD-80D1-622A670889B6}"/>
          </ac:spMkLst>
        </pc:spChg>
        <pc:spChg chg="del">
          <ac:chgData name="manhtan182003@gmail.com" userId="9077328a7daaca81" providerId="LiveId" clId="{B3DB70AD-2D9D-4564-B25B-5A29CAD89028}" dt="2023-07-23T11:22:38.027" v="13943" actId="478"/>
          <ac:spMkLst>
            <pc:docMk/>
            <pc:sldMk cId="377836276" sldId="276"/>
            <ac:spMk id="3" creationId="{A9D73112-0C62-7A2D-6352-482F6F23A566}"/>
          </ac:spMkLst>
        </pc:spChg>
        <pc:spChg chg="add del mod">
          <ac:chgData name="manhtan182003@gmail.com" userId="9077328a7daaca81" providerId="LiveId" clId="{B3DB70AD-2D9D-4564-B25B-5A29CAD89028}" dt="2023-07-23T11:22:33.092" v="13942" actId="478"/>
          <ac:spMkLst>
            <pc:docMk/>
            <pc:sldMk cId="377836276" sldId="276"/>
            <ac:spMk id="5" creationId="{ED507857-B310-B0E8-6EA6-F2232836FC00}"/>
          </ac:spMkLst>
        </pc:spChg>
        <pc:spChg chg="add mod">
          <ac:chgData name="manhtan182003@gmail.com" userId="9077328a7daaca81" providerId="LiveId" clId="{B3DB70AD-2D9D-4564-B25B-5A29CAD89028}" dt="2023-07-23T11:26:21.961" v="14021" actId="1076"/>
          <ac:spMkLst>
            <pc:docMk/>
            <pc:sldMk cId="377836276" sldId="276"/>
            <ac:spMk id="7" creationId="{FDB7AB39-1FC6-FBEC-3D3A-B02351A32612}"/>
          </ac:spMkLst>
        </pc:spChg>
        <pc:spChg chg="add mod">
          <ac:chgData name="manhtan182003@gmail.com" userId="9077328a7daaca81" providerId="LiveId" clId="{B3DB70AD-2D9D-4564-B25B-5A29CAD89028}" dt="2023-07-23T11:51:03.635" v="15151" actId="14100"/>
          <ac:spMkLst>
            <pc:docMk/>
            <pc:sldMk cId="377836276" sldId="276"/>
            <ac:spMk id="8" creationId="{D6AE4FAC-D3FE-7B86-2F82-6AE2D22DC09F}"/>
          </ac:spMkLst>
        </pc:spChg>
        <pc:spChg chg="add mod">
          <ac:chgData name="manhtan182003@gmail.com" userId="9077328a7daaca81" providerId="LiveId" clId="{B3DB70AD-2D9D-4564-B25B-5A29CAD89028}" dt="2023-07-23T11:51:13.007" v="15154" actId="255"/>
          <ac:spMkLst>
            <pc:docMk/>
            <pc:sldMk cId="377836276" sldId="276"/>
            <ac:spMk id="9" creationId="{E49E5BF7-8A61-FB60-78B2-758CA3D53BAF}"/>
          </ac:spMkLst>
        </pc:spChg>
        <pc:spChg chg="mod">
          <ac:chgData name="manhtan182003@gmail.com" userId="9077328a7daaca81" providerId="LiveId" clId="{B3DB70AD-2D9D-4564-B25B-5A29CAD89028}" dt="2023-07-23T11:22:49.880" v="13948" actId="1076"/>
          <ac:spMkLst>
            <pc:docMk/>
            <pc:sldMk cId="377836276" sldId="276"/>
            <ac:spMk id="12" creationId="{58F35150-CBD0-8F11-D520-7237A8E63BDD}"/>
          </ac:spMkLst>
        </pc:spChg>
        <pc:spChg chg="add del mod">
          <ac:chgData name="manhtan182003@gmail.com" userId="9077328a7daaca81" providerId="LiveId" clId="{B3DB70AD-2D9D-4564-B25B-5A29CAD89028}" dt="2023-07-23T11:30:09.642" v="14184"/>
          <ac:spMkLst>
            <pc:docMk/>
            <pc:sldMk cId="377836276" sldId="276"/>
            <ac:spMk id="20" creationId="{2B24E31F-8250-20CA-9F62-63D9A3924EF1}"/>
          </ac:spMkLst>
        </pc:spChg>
        <pc:spChg chg="add del mod">
          <ac:chgData name="manhtan182003@gmail.com" userId="9077328a7daaca81" providerId="LiveId" clId="{B3DB70AD-2D9D-4564-B25B-5A29CAD89028}" dt="2023-07-23T11:30:09.642" v="14184"/>
          <ac:spMkLst>
            <pc:docMk/>
            <pc:sldMk cId="377836276" sldId="276"/>
            <ac:spMk id="21" creationId="{E11EA7C2-8C27-0DD8-79F3-C3C9B4106037}"/>
          </ac:spMkLst>
        </pc:spChg>
        <pc:spChg chg="del">
          <ac:chgData name="manhtan182003@gmail.com" userId="9077328a7daaca81" providerId="LiveId" clId="{B3DB70AD-2D9D-4564-B25B-5A29CAD89028}" dt="2023-07-23T11:22:42.965" v="13946" actId="478"/>
          <ac:spMkLst>
            <pc:docMk/>
            <pc:sldMk cId="377836276" sldId="276"/>
            <ac:spMk id="31" creationId="{B6300FCC-EBA9-8937-23BE-CE2BF047C22F}"/>
          </ac:spMkLst>
        </pc:spChg>
        <pc:spChg chg="del">
          <ac:chgData name="manhtan182003@gmail.com" userId="9077328a7daaca81" providerId="LiveId" clId="{B3DB70AD-2D9D-4564-B25B-5A29CAD89028}" dt="2023-07-23T11:22:42.965" v="13946" actId="478"/>
          <ac:spMkLst>
            <pc:docMk/>
            <pc:sldMk cId="377836276" sldId="276"/>
            <ac:spMk id="32" creationId="{977B98AC-5CFE-53E9-377B-9EEAE829515F}"/>
          </ac:spMkLst>
        </pc:spChg>
        <pc:spChg chg="del">
          <ac:chgData name="manhtan182003@gmail.com" userId="9077328a7daaca81" providerId="LiveId" clId="{B3DB70AD-2D9D-4564-B25B-5A29CAD89028}" dt="2023-07-23T11:22:42.965" v="13946" actId="478"/>
          <ac:spMkLst>
            <pc:docMk/>
            <pc:sldMk cId="377836276" sldId="276"/>
            <ac:spMk id="33" creationId="{87840B21-DAEC-367A-677F-24AF2486D3CF}"/>
          </ac:spMkLst>
        </pc:spChg>
        <pc:spChg chg="del">
          <ac:chgData name="manhtan182003@gmail.com" userId="9077328a7daaca81" providerId="LiveId" clId="{B3DB70AD-2D9D-4564-B25B-5A29CAD89028}" dt="2023-07-23T11:22:39.280" v="13944" actId="478"/>
          <ac:spMkLst>
            <pc:docMk/>
            <pc:sldMk cId="377836276" sldId="276"/>
            <ac:spMk id="34" creationId="{645D6315-79BB-7353-5EE6-E0514BECB1ED}"/>
          </ac:spMkLst>
        </pc:spChg>
        <pc:spChg chg="del">
          <ac:chgData name="manhtan182003@gmail.com" userId="9077328a7daaca81" providerId="LiveId" clId="{B3DB70AD-2D9D-4564-B25B-5A29CAD89028}" dt="2023-07-23T11:22:40.926" v="13945" actId="478"/>
          <ac:spMkLst>
            <pc:docMk/>
            <pc:sldMk cId="377836276" sldId="276"/>
            <ac:spMk id="45" creationId="{7A65BD2D-65F6-7B67-0B92-A14970D7B7FB}"/>
          </ac:spMkLst>
        </pc:spChg>
        <pc:graphicFrameChg chg="add del mod modGraphic">
          <ac:chgData name="manhtan182003@gmail.com" userId="9077328a7daaca81" providerId="LiveId" clId="{B3DB70AD-2D9D-4564-B25B-5A29CAD89028}" dt="2023-07-23T11:24:13.822" v="13963" actId="478"/>
          <ac:graphicFrameMkLst>
            <pc:docMk/>
            <pc:sldMk cId="377836276" sldId="276"/>
            <ac:graphicFrameMk id="6" creationId="{99A94A3C-251C-A1CF-1196-2DB5E4F583A6}"/>
          </ac:graphicFrameMkLst>
        </pc:graphicFrameChg>
        <pc:picChg chg="add del mod">
          <ac:chgData name="manhtan182003@gmail.com" userId="9077328a7daaca81" providerId="LiveId" clId="{B3DB70AD-2D9D-4564-B25B-5A29CAD89028}" dt="2023-07-23T11:30:09.642" v="14184"/>
          <ac:picMkLst>
            <pc:docMk/>
            <pc:sldMk cId="377836276" sldId="276"/>
            <ac:picMk id="22" creationId="{61BF52C4-71EE-4EF6-A2E5-82C17A215611}"/>
          </ac:picMkLst>
        </pc:picChg>
        <pc:picChg chg="del">
          <ac:chgData name="manhtan182003@gmail.com" userId="9077328a7daaca81" providerId="LiveId" clId="{B3DB70AD-2D9D-4564-B25B-5A29CAD89028}" dt="2023-07-23T11:22:30.504" v="13941" actId="478"/>
          <ac:picMkLst>
            <pc:docMk/>
            <pc:sldMk cId="377836276" sldId="276"/>
            <ac:picMk id="44" creationId="{7605722C-C37A-AD97-5805-320299B3904F}"/>
          </ac:picMkLst>
        </pc:picChg>
        <pc:picChg chg="mod">
          <ac:chgData name="manhtan182003@gmail.com" userId="9077328a7daaca81" providerId="LiveId" clId="{B3DB70AD-2D9D-4564-B25B-5A29CAD89028}" dt="2023-07-23T11:22:46.520" v="13947" actId="1076"/>
          <ac:picMkLst>
            <pc:docMk/>
            <pc:sldMk cId="377836276" sldId="276"/>
            <ac:picMk id="1028" creationId="{AC3A23BA-78C8-8E69-545A-F641BC140EF0}"/>
          </ac:picMkLst>
        </pc:picChg>
        <pc:cxnChg chg="add mod">
          <ac:chgData name="manhtan182003@gmail.com" userId="9077328a7daaca81" providerId="LiveId" clId="{B3DB70AD-2D9D-4564-B25B-5A29CAD89028}" dt="2023-07-23T11:51:03.635" v="15151" actId="14100"/>
          <ac:cxnSpMkLst>
            <pc:docMk/>
            <pc:sldMk cId="377836276" sldId="276"/>
            <ac:cxnSpMk id="13" creationId="{695FCB6D-CBB4-6DD7-B5DD-F16DA722764B}"/>
          </ac:cxnSpMkLst>
        </pc:cxnChg>
        <pc:cxnChg chg="add mod">
          <ac:chgData name="manhtan182003@gmail.com" userId="9077328a7daaca81" providerId="LiveId" clId="{B3DB70AD-2D9D-4564-B25B-5A29CAD89028}" dt="2023-07-23T11:51:03.635" v="15151" actId="14100"/>
          <ac:cxnSpMkLst>
            <pc:docMk/>
            <pc:sldMk cId="377836276" sldId="276"/>
            <ac:cxnSpMk id="17" creationId="{4AC43180-B8E4-103E-E80E-220CEDCE076B}"/>
          </ac:cxnSpMkLst>
        </pc:cxnChg>
      </pc:sldChg>
      <pc:sldChg chg="addSp delSp modSp add mod modTransition">
        <pc:chgData name="manhtan182003@gmail.com" userId="9077328a7daaca81" providerId="LiveId" clId="{B3DB70AD-2D9D-4564-B25B-5A29CAD89028}" dt="2023-07-24T02:03:54.732" v="15821"/>
        <pc:sldMkLst>
          <pc:docMk/>
          <pc:sldMk cId="1811434242" sldId="277"/>
        </pc:sldMkLst>
        <pc:spChg chg="add mod">
          <ac:chgData name="manhtan182003@gmail.com" userId="9077328a7daaca81" providerId="LiveId" clId="{B3DB70AD-2D9D-4564-B25B-5A29CAD89028}" dt="2023-07-23T11:36:40.859" v="14664" actId="1035"/>
          <ac:spMkLst>
            <pc:docMk/>
            <pc:sldMk cId="1811434242" sldId="277"/>
            <ac:spMk id="4" creationId="{AE28A6CB-2AE8-5915-A6FB-4E56D0044823}"/>
          </ac:spMkLst>
        </pc:spChg>
        <pc:spChg chg="mod">
          <ac:chgData name="manhtan182003@gmail.com" userId="9077328a7daaca81" providerId="LiveId" clId="{B3DB70AD-2D9D-4564-B25B-5A29CAD89028}" dt="2023-07-23T11:32:08.601" v="14204" actId="1076"/>
          <ac:spMkLst>
            <pc:docMk/>
            <pc:sldMk cId="1811434242" sldId="277"/>
            <ac:spMk id="7" creationId="{FDB7AB39-1FC6-FBEC-3D3A-B02351A32612}"/>
          </ac:spMkLst>
        </pc:spChg>
        <pc:spChg chg="mod">
          <ac:chgData name="manhtan182003@gmail.com" userId="9077328a7daaca81" providerId="LiveId" clId="{B3DB70AD-2D9D-4564-B25B-5A29CAD89028}" dt="2023-07-23T11:33:05.708" v="14225" actId="1036"/>
          <ac:spMkLst>
            <pc:docMk/>
            <pc:sldMk cId="1811434242" sldId="277"/>
            <ac:spMk id="8" creationId="{D6AE4FAC-D3FE-7B86-2F82-6AE2D22DC09F}"/>
          </ac:spMkLst>
        </pc:spChg>
        <pc:spChg chg="mod">
          <ac:chgData name="manhtan182003@gmail.com" userId="9077328a7daaca81" providerId="LiveId" clId="{B3DB70AD-2D9D-4564-B25B-5A29CAD89028}" dt="2023-07-23T11:32:16.665" v="14205" actId="1076"/>
          <ac:spMkLst>
            <pc:docMk/>
            <pc:sldMk cId="1811434242" sldId="277"/>
            <ac:spMk id="9" creationId="{E49E5BF7-8A61-FB60-78B2-758CA3D53BAF}"/>
          </ac:spMkLst>
        </pc:spChg>
        <pc:spChg chg="mod">
          <ac:chgData name="manhtan182003@gmail.com" userId="9077328a7daaca81" providerId="LiveId" clId="{B3DB70AD-2D9D-4564-B25B-5A29CAD89028}" dt="2023-07-23T11:31:30.873" v="14197" actId="1076"/>
          <ac:spMkLst>
            <pc:docMk/>
            <pc:sldMk cId="1811434242" sldId="277"/>
            <ac:spMk id="10" creationId="{6BB4484B-97C9-EE6F-76EF-3956C6ACF858}"/>
          </ac:spMkLst>
        </pc:spChg>
        <pc:picChg chg="add mod">
          <ac:chgData name="manhtan182003@gmail.com" userId="9077328a7daaca81" providerId="LiveId" clId="{B3DB70AD-2D9D-4564-B25B-5A29CAD89028}" dt="2023-07-23T11:40:51.388" v="14666" actId="1076"/>
          <ac:picMkLst>
            <pc:docMk/>
            <pc:sldMk cId="1811434242" sldId="277"/>
            <ac:picMk id="5" creationId="{392B399D-8D5A-B6C2-D8CF-9A2B3BE0683E}"/>
          </ac:picMkLst>
        </pc:picChg>
        <pc:picChg chg="add del">
          <ac:chgData name="manhtan182003@gmail.com" userId="9077328a7daaca81" providerId="LiveId" clId="{B3DB70AD-2D9D-4564-B25B-5A29CAD89028}" dt="2023-07-23T11:32:01.617" v="14203" actId="478"/>
          <ac:picMkLst>
            <pc:docMk/>
            <pc:sldMk cId="1811434242" sldId="277"/>
            <ac:picMk id="1028" creationId="{AC3A23BA-78C8-8E69-545A-F641BC140EF0}"/>
          </ac:picMkLst>
        </pc:picChg>
        <pc:cxnChg chg="del mod">
          <ac:chgData name="manhtan182003@gmail.com" userId="9077328a7daaca81" providerId="LiveId" clId="{B3DB70AD-2D9D-4564-B25B-5A29CAD89028}" dt="2023-07-23T11:31:45.579" v="14199" actId="478"/>
          <ac:cxnSpMkLst>
            <pc:docMk/>
            <pc:sldMk cId="1811434242" sldId="277"/>
            <ac:cxnSpMk id="13" creationId="{695FCB6D-CBB4-6DD7-B5DD-F16DA722764B}"/>
          </ac:cxnSpMkLst>
        </pc:cxnChg>
        <pc:cxnChg chg="del mod">
          <ac:chgData name="manhtan182003@gmail.com" userId="9077328a7daaca81" providerId="LiveId" clId="{B3DB70AD-2D9D-4564-B25B-5A29CAD89028}" dt="2023-07-23T11:31:46.727" v="14200" actId="478"/>
          <ac:cxnSpMkLst>
            <pc:docMk/>
            <pc:sldMk cId="1811434242" sldId="277"/>
            <ac:cxnSpMk id="17" creationId="{4AC43180-B8E4-103E-E80E-220CEDCE076B}"/>
          </ac:cxnSpMkLst>
        </pc:cxnChg>
      </pc:sldChg>
      <pc:sldChg chg="addSp delSp modSp add mod modTransition">
        <pc:chgData name="manhtan182003@gmail.com" userId="9077328a7daaca81" providerId="LiveId" clId="{B3DB70AD-2D9D-4564-B25B-5A29CAD89028}" dt="2023-07-24T02:03:54.732" v="15821"/>
        <pc:sldMkLst>
          <pc:docMk/>
          <pc:sldMk cId="3274907229" sldId="278"/>
        </pc:sldMkLst>
        <pc:spChg chg="mod">
          <ac:chgData name="manhtan182003@gmail.com" userId="9077328a7daaca81" providerId="LiveId" clId="{B3DB70AD-2D9D-4564-B25B-5A29CAD89028}" dt="2023-07-23T11:43:54.228" v="15028" actId="1035"/>
          <ac:spMkLst>
            <pc:docMk/>
            <pc:sldMk cId="3274907229" sldId="278"/>
            <ac:spMk id="4" creationId="{AE28A6CB-2AE8-5915-A6FB-4E56D0044823}"/>
          </ac:spMkLst>
        </pc:spChg>
        <pc:spChg chg="del">
          <ac:chgData name="manhtan182003@gmail.com" userId="9077328a7daaca81" providerId="LiveId" clId="{B3DB70AD-2D9D-4564-B25B-5A29CAD89028}" dt="2023-07-23T11:41:44.935" v="14676" actId="478"/>
          <ac:spMkLst>
            <pc:docMk/>
            <pc:sldMk cId="3274907229" sldId="278"/>
            <ac:spMk id="7" creationId="{FDB7AB39-1FC6-FBEC-3D3A-B02351A32612}"/>
          </ac:spMkLst>
        </pc:spChg>
        <pc:spChg chg="mod">
          <ac:chgData name="manhtan182003@gmail.com" userId="9077328a7daaca81" providerId="LiveId" clId="{B3DB70AD-2D9D-4564-B25B-5A29CAD89028}" dt="2023-07-23T11:41:34.490" v="14672" actId="1076"/>
          <ac:spMkLst>
            <pc:docMk/>
            <pc:sldMk cId="3274907229" sldId="278"/>
            <ac:spMk id="8" creationId="{D6AE4FAC-D3FE-7B86-2F82-6AE2D22DC09F}"/>
          </ac:spMkLst>
        </pc:spChg>
        <pc:spChg chg="mod">
          <ac:chgData name="manhtan182003@gmail.com" userId="9077328a7daaca81" providerId="LiveId" clId="{B3DB70AD-2D9D-4564-B25B-5A29CAD89028}" dt="2023-07-23T11:47:08.234" v="15044" actId="1076"/>
          <ac:spMkLst>
            <pc:docMk/>
            <pc:sldMk cId="3274907229" sldId="278"/>
            <ac:spMk id="9" creationId="{E49E5BF7-8A61-FB60-78B2-758CA3D53BAF}"/>
          </ac:spMkLst>
        </pc:spChg>
        <pc:spChg chg="del">
          <ac:chgData name="manhtan182003@gmail.com" userId="9077328a7daaca81" providerId="LiveId" clId="{B3DB70AD-2D9D-4564-B25B-5A29CAD89028}" dt="2023-07-23T11:41:05.791" v="14668" actId="478"/>
          <ac:spMkLst>
            <pc:docMk/>
            <pc:sldMk cId="3274907229" sldId="278"/>
            <ac:spMk id="10" creationId="{6BB4484B-97C9-EE6F-76EF-3956C6ACF858}"/>
          </ac:spMkLst>
        </pc:spChg>
        <pc:spChg chg="del">
          <ac:chgData name="manhtan182003@gmail.com" userId="9077328a7daaca81" providerId="LiveId" clId="{B3DB70AD-2D9D-4564-B25B-5A29CAD89028}" dt="2023-07-23T11:41:09.241" v="14671" actId="478"/>
          <ac:spMkLst>
            <pc:docMk/>
            <pc:sldMk cId="3274907229" sldId="278"/>
            <ac:spMk id="12" creationId="{58F35150-CBD0-8F11-D520-7237A8E63BDD}"/>
          </ac:spMkLst>
        </pc:spChg>
        <pc:picChg chg="mod">
          <ac:chgData name="manhtan182003@gmail.com" userId="9077328a7daaca81" providerId="LiveId" clId="{B3DB70AD-2D9D-4564-B25B-5A29CAD89028}" dt="2023-07-23T11:41:43.145" v="14675" actId="1076"/>
          <ac:picMkLst>
            <pc:docMk/>
            <pc:sldMk cId="3274907229" sldId="278"/>
            <ac:picMk id="5" creationId="{392B399D-8D5A-B6C2-D8CF-9A2B3BE0683E}"/>
          </ac:picMkLst>
        </pc:picChg>
        <pc:picChg chg="del mod">
          <ac:chgData name="manhtan182003@gmail.com" userId="9077328a7daaca81" providerId="LiveId" clId="{B3DB70AD-2D9D-4564-B25B-5A29CAD89028}" dt="2023-07-23T11:41:06.438" v="14670" actId="478"/>
          <ac:picMkLst>
            <pc:docMk/>
            <pc:sldMk cId="3274907229" sldId="278"/>
            <ac:picMk id="1028" creationId="{AC3A23BA-78C8-8E69-545A-F641BC140EF0}"/>
          </ac:picMkLst>
        </pc:picChg>
        <pc:picChg chg="add mod">
          <ac:chgData name="manhtan182003@gmail.com" userId="9077328a7daaca81" providerId="LiveId" clId="{B3DB70AD-2D9D-4564-B25B-5A29CAD89028}" dt="2023-07-23T11:48:06.794" v="15049" actId="1076"/>
          <ac:picMkLst>
            <pc:docMk/>
            <pc:sldMk cId="3274907229" sldId="278"/>
            <ac:picMk id="2050" creationId="{17F814BF-6B1F-C4D6-AEE5-4377B52D9FDE}"/>
          </ac:picMkLst>
        </pc:picChg>
      </pc:sldChg>
      <pc:sldChg chg="add del">
        <pc:chgData name="manhtan182003@gmail.com" userId="9077328a7daaca81" providerId="LiveId" clId="{B3DB70AD-2D9D-4564-B25B-5A29CAD89028}" dt="2023-07-23T13:23:02.370" v="15797" actId="47"/>
        <pc:sldMkLst>
          <pc:docMk/>
          <pc:sldMk cId="645775299" sldId="279"/>
        </pc:sldMkLst>
      </pc:sldChg>
      <pc:sldChg chg="addSp delSp modSp add mod modTransition modAnim">
        <pc:chgData name="manhtan182003@gmail.com" userId="9077328a7daaca81" providerId="LiveId" clId="{B3DB70AD-2D9D-4564-B25B-5A29CAD89028}" dt="2023-07-24T02:03:54.732" v="15821"/>
        <pc:sldMkLst>
          <pc:docMk/>
          <pc:sldMk cId="3609537804" sldId="280"/>
        </pc:sldMkLst>
        <pc:spChg chg="add mod">
          <ac:chgData name="manhtan182003@gmail.com" userId="9077328a7daaca81" providerId="LiveId" clId="{B3DB70AD-2D9D-4564-B25B-5A29CAD89028}" dt="2023-07-23T11:57:58.091" v="15715" actId="1076"/>
          <ac:spMkLst>
            <pc:docMk/>
            <pc:sldMk cId="3609537804" sldId="280"/>
            <ac:spMk id="3" creationId="{47CA9AFC-2DA4-6356-8E2E-A5490EB4A437}"/>
          </ac:spMkLst>
        </pc:spChg>
        <pc:spChg chg="mod">
          <ac:chgData name="manhtan182003@gmail.com" userId="9077328a7daaca81" providerId="LiveId" clId="{B3DB70AD-2D9D-4564-B25B-5A29CAD89028}" dt="2023-07-23T11:49:14.240" v="15147" actId="1038"/>
          <ac:spMkLst>
            <pc:docMk/>
            <pc:sldMk cId="3609537804" sldId="280"/>
            <ac:spMk id="4" creationId="{AE28A6CB-2AE8-5915-A6FB-4E56D0044823}"/>
          </ac:spMkLst>
        </pc:spChg>
        <pc:spChg chg="add mod">
          <ac:chgData name="manhtan182003@gmail.com" userId="9077328a7daaca81" providerId="LiveId" clId="{B3DB70AD-2D9D-4564-B25B-5A29CAD89028}" dt="2023-07-23T13:15:51.574" v="15718"/>
          <ac:spMkLst>
            <pc:docMk/>
            <pc:sldMk cId="3609537804" sldId="280"/>
            <ac:spMk id="5" creationId="{815C7876-B19F-3CB5-313E-48A5F8030895}"/>
          </ac:spMkLst>
        </pc:spChg>
        <pc:spChg chg="add mod">
          <ac:chgData name="manhtan182003@gmail.com" userId="9077328a7daaca81" providerId="LiveId" clId="{B3DB70AD-2D9D-4564-B25B-5A29CAD89028}" dt="2023-07-23T11:57:58.091" v="15715" actId="1076"/>
          <ac:spMkLst>
            <pc:docMk/>
            <pc:sldMk cId="3609537804" sldId="280"/>
            <ac:spMk id="6" creationId="{3FF9771D-3354-B9A0-A420-45DC657ED91E}"/>
          </ac:spMkLst>
        </pc:spChg>
        <pc:spChg chg="add mod">
          <ac:chgData name="manhtan182003@gmail.com" userId="9077328a7daaca81" providerId="LiveId" clId="{B3DB70AD-2D9D-4564-B25B-5A29CAD89028}" dt="2023-07-23T11:57:58.091" v="15715" actId="1076"/>
          <ac:spMkLst>
            <pc:docMk/>
            <pc:sldMk cId="3609537804" sldId="280"/>
            <ac:spMk id="7" creationId="{AD959F84-7DD4-8E14-4E4F-2B2A1980FF17}"/>
          </ac:spMkLst>
        </pc:spChg>
        <pc:spChg chg="add mod">
          <ac:chgData name="manhtan182003@gmail.com" userId="9077328a7daaca81" providerId="LiveId" clId="{B3DB70AD-2D9D-4564-B25B-5A29CAD89028}" dt="2023-07-23T13:15:54.067" v="15720"/>
          <ac:spMkLst>
            <pc:docMk/>
            <pc:sldMk cId="3609537804" sldId="280"/>
            <ac:spMk id="8" creationId="{A7F81974-C7C4-2D2A-4C32-C0F00BD098C5}"/>
          </ac:spMkLst>
        </pc:spChg>
        <pc:spChg chg="del">
          <ac:chgData name="manhtan182003@gmail.com" userId="9077328a7daaca81" providerId="LiveId" clId="{B3DB70AD-2D9D-4564-B25B-5A29CAD89028}" dt="2023-07-23T11:49:05.270" v="15054" actId="478"/>
          <ac:spMkLst>
            <pc:docMk/>
            <pc:sldMk cId="3609537804" sldId="280"/>
            <ac:spMk id="8" creationId="{D6AE4FAC-D3FE-7B86-2F82-6AE2D22DC09F}"/>
          </ac:spMkLst>
        </pc:spChg>
        <pc:spChg chg="mod">
          <ac:chgData name="manhtan182003@gmail.com" userId="9077328a7daaca81" providerId="LiveId" clId="{B3DB70AD-2D9D-4564-B25B-5A29CAD89028}" dt="2023-07-23T11:49:14.240" v="15147" actId="1038"/>
          <ac:spMkLst>
            <pc:docMk/>
            <pc:sldMk cId="3609537804" sldId="280"/>
            <ac:spMk id="9" creationId="{E49E5BF7-8A61-FB60-78B2-758CA3D53BAF}"/>
          </ac:spMkLst>
        </pc:spChg>
        <pc:spChg chg="add mod">
          <ac:chgData name="manhtan182003@gmail.com" userId="9077328a7daaca81" providerId="LiveId" clId="{B3DB70AD-2D9D-4564-B25B-5A29CAD89028}" dt="2023-07-23T13:19:36.557" v="15773" actId="207"/>
          <ac:spMkLst>
            <pc:docMk/>
            <pc:sldMk cId="3609537804" sldId="280"/>
            <ac:spMk id="10" creationId="{72D00A03-642C-46C9-884A-77CACEE27613}"/>
          </ac:spMkLst>
        </pc:spChg>
        <pc:spChg chg="mod">
          <ac:chgData name="manhtan182003@gmail.com" userId="9077328a7daaca81" providerId="LiveId" clId="{B3DB70AD-2D9D-4564-B25B-5A29CAD89028}" dt="2023-07-23T11:49:14.240" v="15147" actId="1038"/>
          <ac:spMkLst>
            <pc:docMk/>
            <pc:sldMk cId="3609537804" sldId="280"/>
            <ac:spMk id="15" creationId="{BB52708B-62CB-7BEC-F383-6412482C73E8}"/>
          </ac:spMkLst>
        </pc:spChg>
        <pc:graphicFrameChg chg="add mod modGraphic">
          <ac:chgData name="manhtan182003@gmail.com" userId="9077328a7daaca81" providerId="LiveId" clId="{B3DB70AD-2D9D-4564-B25B-5A29CAD89028}" dt="2023-07-23T13:18:36.930" v="15737"/>
          <ac:graphicFrameMkLst>
            <pc:docMk/>
            <pc:sldMk cId="3609537804" sldId="280"/>
            <ac:graphicFrameMk id="2" creationId="{101A4DC7-7A45-CC2B-4177-3C64A3BF1E59}"/>
          </ac:graphicFrameMkLst>
        </pc:graphicFrameChg>
        <pc:picChg chg="del">
          <ac:chgData name="manhtan182003@gmail.com" userId="9077328a7daaca81" providerId="LiveId" clId="{B3DB70AD-2D9D-4564-B25B-5A29CAD89028}" dt="2023-07-23T11:49:01.877" v="15053" actId="478"/>
          <ac:picMkLst>
            <pc:docMk/>
            <pc:sldMk cId="3609537804" sldId="280"/>
            <ac:picMk id="5" creationId="{392B399D-8D5A-B6C2-D8CF-9A2B3BE0683E}"/>
          </ac:picMkLst>
        </pc:picChg>
        <pc:picChg chg="add del mod">
          <ac:chgData name="manhtan182003@gmail.com" userId="9077328a7daaca81" providerId="LiveId" clId="{B3DB70AD-2D9D-4564-B25B-5A29CAD89028}" dt="2023-07-23T13:17:57.189" v="15735" actId="478"/>
          <ac:picMkLst>
            <pc:docMk/>
            <pc:sldMk cId="3609537804" sldId="280"/>
            <ac:picMk id="1026" creationId="{83DB55F2-626E-CCFB-204C-82583C1399C2}"/>
          </ac:picMkLst>
        </pc:picChg>
        <pc:picChg chg="mod">
          <ac:chgData name="manhtan182003@gmail.com" userId="9077328a7daaca81" providerId="LiveId" clId="{B3DB70AD-2D9D-4564-B25B-5A29CAD89028}" dt="2023-07-23T11:49:07.139" v="15055" actId="1076"/>
          <ac:picMkLst>
            <pc:docMk/>
            <pc:sldMk cId="3609537804" sldId="280"/>
            <ac:picMk id="2050" creationId="{17F814BF-6B1F-C4D6-AEE5-4377B52D9FDE}"/>
          </ac:picMkLst>
        </pc:picChg>
      </pc:sldChg>
      <pc:sldMasterChg chg="modTransition modSldLayout">
        <pc:chgData name="manhtan182003@gmail.com" userId="9077328a7daaca81" providerId="LiveId" clId="{B3DB70AD-2D9D-4564-B25B-5A29CAD89028}" dt="2023-07-23T07:04:40.821" v="9961" actId="6014"/>
        <pc:sldMasterMkLst>
          <pc:docMk/>
          <pc:sldMasterMk cId="4265384445" sldId="2147483648"/>
        </pc:sldMasterMkLst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2385519249" sldId="2147483649"/>
          </pc:sldLayoutMkLst>
        </pc:sldLayoutChg>
        <pc:sldLayoutChg chg="addSp delSp modSp mod modTransition">
          <pc:chgData name="manhtan182003@gmail.com" userId="9077328a7daaca81" providerId="LiveId" clId="{B3DB70AD-2D9D-4564-B25B-5A29CAD89028}" dt="2023-07-23T07:04:40.821" v="9961" actId="6014"/>
          <pc:sldLayoutMkLst>
            <pc:docMk/>
            <pc:sldMasterMk cId="4265384445" sldId="2147483648"/>
            <pc:sldLayoutMk cId="3604052958" sldId="2147483650"/>
          </pc:sldLayoutMkLst>
          <pc:spChg chg="mod">
            <ac:chgData name="manhtan182003@gmail.com" userId="9077328a7daaca81" providerId="LiveId" clId="{B3DB70AD-2D9D-4564-B25B-5A29CAD89028}" dt="2023-07-23T07:00:35.701" v="9904" actId="12788"/>
            <ac:spMkLst>
              <pc:docMk/>
              <pc:sldMasterMk cId="4265384445" sldId="2147483648"/>
              <pc:sldLayoutMk cId="3604052958" sldId="2147483650"/>
              <ac:spMk id="2" creationId="{6B20868E-FA09-B1CC-6605-5AACF60417E4}"/>
            </ac:spMkLst>
          </pc:spChg>
          <pc:spChg chg="del">
            <ac:chgData name="manhtan182003@gmail.com" userId="9077328a7daaca81" providerId="LiveId" clId="{B3DB70AD-2D9D-4564-B25B-5A29CAD89028}" dt="2023-07-23T07:00:21.970" v="9901" actId="478"/>
            <ac:spMkLst>
              <pc:docMk/>
              <pc:sldMasterMk cId="4265384445" sldId="2147483648"/>
              <pc:sldLayoutMk cId="3604052958" sldId="2147483650"/>
              <ac:spMk id="3" creationId="{65B5B11E-3D2C-C9A7-5865-68D15359D5BE}"/>
            </ac:spMkLst>
          </pc:spChg>
          <pc:spChg chg="del">
            <ac:chgData name="manhtan182003@gmail.com" userId="9077328a7daaca81" providerId="LiveId" clId="{B3DB70AD-2D9D-4564-B25B-5A29CAD89028}" dt="2023-07-23T06:59:33.204" v="9746" actId="478"/>
            <ac:spMkLst>
              <pc:docMk/>
              <pc:sldMasterMk cId="4265384445" sldId="2147483648"/>
              <pc:sldLayoutMk cId="3604052958" sldId="2147483650"/>
              <ac:spMk id="4" creationId="{CDF98F79-E152-3A0A-BC10-2EE77E36992B}"/>
            </ac:spMkLst>
          </pc:spChg>
          <pc:spChg chg="del">
            <ac:chgData name="manhtan182003@gmail.com" userId="9077328a7daaca81" providerId="LiveId" clId="{B3DB70AD-2D9D-4564-B25B-5A29CAD89028}" dt="2023-07-23T06:59:36.035" v="9747" actId="478"/>
            <ac:spMkLst>
              <pc:docMk/>
              <pc:sldMasterMk cId="4265384445" sldId="2147483648"/>
              <pc:sldLayoutMk cId="3604052958" sldId="2147483650"/>
              <ac:spMk id="5" creationId="{59F5B021-DB1E-4209-6F80-FB326D32F4B0}"/>
            </ac:spMkLst>
          </pc:spChg>
          <pc:spChg chg="del">
            <ac:chgData name="manhtan182003@gmail.com" userId="9077328a7daaca81" providerId="LiveId" clId="{B3DB70AD-2D9D-4564-B25B-5A29CAD89028}" dt="2023-07-23T06:59:39.782" v="9748" actId="478"/>
            <ac:spMkLst>
              <pc:docMk/>
              <pc:sldMasterMk cId="4265384445" sldId="2147483648"/>
              <pc:sldLayoutMk cId="3604052958" sldId="2147483650"/>
              <ac:spMk id="6" creationId="{0AA53CBA-B81A-85D7-D874-F2B511DE94C9}"/>
            </ac:spMkLst>
          </pc:spChg>
          <pc:spChg chg="add del">
            <ac:chgData name="manhtan182003@gmail.com" userId="9077328a7daaca81" providerId="LiveId" clId="{B3DB70AD-2D9D-4564-B25B-5A29CAD89028}" dt="2023-07-23T07:01:17.001" v="9918" actId="11529"/>
            <ac:spMkLst>
              <pc:docMk/>
              <pc:sldMasterMk cId="4265384445" sldId="2147483648"/>
              <pc:sldLayoutMk cId="3604052958" sldId="2147483650"/>
              <ac:spMk id="7" creationId="{22DF4540-9B8A-6B50-3E5D-31B1989BEABF}"/>
            </ac:spMkLst>
          </pc:spChg>
          <pc:spChg chg="add del mod">
            <ac:chgData name="manhtan182003@gmail.com" userId="9077328a7daaca81" providerId="LiveId" clId="{B3DB70AD-2D9D-4564-B25B-5A29CAD89028}" dt="2023-07-23T07:01:17.001" v="9918" actId="11529"/>
            <ac:spMkLst>
              <pc:docMk/>
              <pc:sldMasterMk cId="4265384445" sldId="2147483648"/>
              <pc:sldLayoutMk cId="3604052958" sldId="2147483650"/>
              <ac:spMk id="8" creationId="{742BDBBF-5CAA-F71C-9BA0-C4CB4F15C000}"/>
            </ac:spMkLst>
          </pc:spChg>
          <pc:spChg chg="add del">
            <ac:chgData name="manhtan182003@gmail.com" userId="9077328a7daaca81" providerId="LiveId" clId="{B3DB70AD-2D9D-4564-B25B-5A29CAD89028}" dt="2023-07-23T07:01:25.523" v="9920" actId="11529"/>
            <ac:spMkLst>
              <pc:docMk/>
              <pc:sldMasterMk cId="4265384445" sldId="2147483648"/>
              <pc:sldLayoutMk cId="3604052958" sldId="2147483650"/>
              <ac:spMk id="9" creationId="{6ADE712C-1B75-CBFD-2792-BFE76D08BB73}"/>
            </ac:spMkLst>
          </pc:spChg>
          <pc:spChg chg="add del mod">
            <ac:chgData name="manhtan182003@gmail.com" userId="9077328a7daaca81" providerId="LiveId" clId="{B3DB70AD-2D9D-4564-B25B-5A29CAD89028}" dt="2023-07-23T07:01:25.523" v="9920" actId="11529"/>
            <ac:spMkLst>
              <pc:docMk/>
              <pc:sldMasterMk cId="4265384445" sldId="2147483648"/>
              <pc:sldLayoutMk cId="3604052958" sldId="2147483650"/>
              <ac:spMk id="10" creationId="{30CFFA94-A4B3-9E5F-BC6A-7EDF2BFA3085}"/>
            </ac:spMkLst>
          </pc:spChg>
          <pc:spChg chg="add del">
            <ac:chgData name="manhtan182003@gmail.com" userId="9077328a7daaca81" providerId="LiveId" clId="{B3DB70AD-2D9D-4564-B25B-5A29CAD89028}" dt="2023-07-23T07:01:37.485" v="9921" actId="11529"/>
            <ac:spMkLst>
              <pc:docMk/>
              <pc:sldMasterMk cId="4265384445" sldId="2147483648"/>
              <pc:sldLayoutMk cId="3604052958" sldId="2147483650"/>
              <ac:spMk id="11" creationId="{FE371746-5EE0-8805-7C49-32ED594F3EC6}"/>
            </ac:spMkLst>
          </pc:spChg>
          <pc:spChg chg="add mod">
            <ac:chgData name="manhtan182003@gmail.com" userId="9077328a7daaca81" providerId="LiveId" clId="{B3DB70AD-2D9D-4564-B25B-5A29CAD89028}" dt="2023-07-23T07:02:57.678" v="9948" actId="1036"/>
            <ac:spMkLst>
              <pc:docMk/>
              <pc:sldMasterMk cId="4265384445" sldId="2147483648"/>
              <pc:sldLayoutMk cId="3604052958" sldId="2147483650"/>
              <ac:spMk id="12" creationId="{3624BDEB-5E8C-2868-1278-6FAC08C645BB}"/>
            </ac:spMkLst>
          </pc:spChg>
          <pc:spChg chg="add mod">
            <ac:chgData name="manhtan182003@gmail.com" userId="9077328a7daaca81" providerId="LiveId" clId="{B3DB70AD-2D9D-4564-B25B-5A29CAD89028}" dt="2023-07-23T07:02:57.678" v="9948" actId="1036"/>
            <ac:spMkLst>
              <pc:docMk/>
              <pc:sldMasterMk cId="4265384445" sldId="2147483648"/>
              <pc:sldLayoutMk cId="3604052958" sldId="2147483650"/>
              <ac:spMk id="13" creationId="{2FACE7DA-D952-F410-0710-9A2AD54B4B4E}"/>
            </ac:spMkLst>
          </pc:spChg>
          <pc:spChg chg="add mod">
            <ac:chgData name="manhtan182003@gmail.com" userId="9077328a7daaca81" providerId="LiveId" clId="{B3DB70AD-2D9D-4564-B25B-5A29CAD89028}" dt="2023-07-23T07:02:57.678" v="9948" actId="1036"/>
            <ac:spMkLst>
              <pc:docMk/>
              <pc:sldMasterMk cId="4265384445" sldId="2147483648"/>
              <pc:sldLayoutMk cId="3604052958" sldId="2147483650"/>
              <ac:spMk id="14" creationId="{126D2C35-92F5-BEFC-9C74-537D7397D058}"/>
            </ac:spMkLst>
          </pc:spChg>
          <pc:spChg chg="add mod">
            <ac:chgData name="manhtan182003@gmail.com" userId="9077328a7daaca81" providerId="LiveId" clId="{B3DB70AD-2D9D-4564-B25B-5A29CAD89028}" dt="2023-07-23T07:02:57.678" v="9948" actId="1036"/>
            <ac:spMkLst>
              <pc:docMk/>
              <pc:sldMasterMk cId="4265384445" sldId="2147483648"/>
              <pc:sldLayoutMk cId="3604052958" sldId="2147483650"/>
              <ac:spMk id="15" creationId="{A352AFE6-D812-CC10-AF77-CC13806D5F87}"/>
            </ac:spMkLst>
          </pc:spChg>
          <pc:spChg chg="add del">
            <ac:chgData name="manhtan182003@gmail.com" userId="9077328a7daaca81" providerId="LiveId" clId="{B3DB70AD-2D9D-4564-B25B-5A29CAD89028}" dt="2023-07-23T07:03:09.458" v="9950" actId="11529"/>
            <ac:spMkLst>
              <pc:docMk/>
              <pc:sldMasterMk cId="4265384445" sldId="2147483648"/>
              <pc:sldLayoutMk cId="3604052958" sldId="2147483650"/>
              <ac:spMk id="16" creationId="{E1DC89D3-788E-7F1C-4EF5-EE9FD72E065C}"/>
            </ac:spMkLst>
          </pc:spChg>
          <pc:spChg chg="add del mod">
            <ac:chgData name="manhtan182003@gmail.com" userId="9077328a7daaca81" providerId="LiveId" clId="{B3DB70AD-2D9D-4564-B25B-5A29CAD89028}" dt="2023-07-23T07:03:09.458" v="9950" actId="11529"/>
            <ac:spMkLst>
              <pc:docMk/>
              <pc:sldMasterMk cId="4265384445" sldId="2147483648"/>
              <pc:sldLayoutMk cId="3604052958" sldId="2147483650"/>
              <ac:spMk id="17" creationId="{BFAF6C41-8528-DCD0-52DA-74C0E06502EE}"/>
            </ac:spMkLst>
          </pc:spChg>
          <pc:spChg chg="add del">
            <ac:chgData name="manhtan182003@gmail.com" userId="9077328a7daaca81" providerId="LiveId" clId="{B3DB70AD-2D9D-4564-B25B-5A29CAD89028}" dt="2023-07-23T07:03:19.884" v="9951" actId="11529"/>
            <ac:spMkLst>
              <pc:docMk/>
              <pc:sldMasterMk cId="4265384445" sldId="2147483648"/>
              <pc:sldLayoutMk cId="3604052958" sldId="2147483650"/>
              <ac:spMk id="18" creationId="{FCF75725-7DA9-AEC8-D3EA-37C343A7D3F2}"/>
            </ac:spMkLst>
          </pc:spChg>
          <pc:spChg chg="add mod">
            <ac:chgData name="manhtan182003@gmail.com" userId="9077328a7daaca81" providerId="LiveId" clId="{B3DB70AD-2D9D-4564-B25B-5A29CAD89028}" dt="2023-07-23T07:03:56.081" v="9960" actId="555"/>
            <ac:spMkLst>
              <pc:docMk/>
              <pc:sldMasterMk cId="4265384445" sldId="2147483648"/>
              <pc:sldLayoutMk cId="3604052958" sldId="2147483650"/>
              <ac:spMk id="19" creationId="{D7A0EB3D-94DF-E44A-0FFB-8477ACFE1C3C}"/>
            </ac:spMkLst>
          </pc:spChg>
          <pc:spChg chg="add mod">
            <ac:chgData name="manhtan182003@gmail.com" userId="9077328a7daaca81" providerId="LiveId" clId="{B3DB70AD-2D9D-4564-B25B-5A29CAD89028}" dt="2023-07-23T07:03:56.081" v="9960" actId="555"/>
            <ac:spMkLst>
              <pc:docMk/>
              <pc:sldMasterMk cId="4265384445" sldId="2147483648"/>
              <pc:sldLayoutMk cId="3604052958" sldId="2147483650"/>
              <ac:spMk id="20" creationId="{1AAF5D71-CA64-F675-81EE-F3FC23C87E20}"/>
            </ac:spMkLst>
          </pc:spChg>
          <pc:spChg chg="add mod">
            <ac:chgData name="manhtan182003@gmail.com" userId="9077328a7daaca81" providerId="LiveId" clId="{B3DB70AD-2D9D-4564-B25B-5A29CAD89028}" dt="2023-07-23T07:03:56.081" v="9960" actId="555"/>
            <ac:spMkLst>
              <pc:docMk/>
              <pc:sldMasterMk cId="4265384445" sldId="2147483648"/>
              <pc:sldLayoutMk cId="3604052958" sldId="2147483650"/>
              <ac:spMk id="21" creationId="{6A395012-1614-411A-45CE-2811B8A142FE}"/>
            </ac:spMkLst>
          </pc:spChg>
          <pc:spChg chg="add mod">
            <ac:chgData name="manhtan182003@gmail.com" userId="9077328a7daaca81" providerId="LiveId" clId="{B3DB70AD-2D9D-4564-B25B-5A29CAD89028}" dt="2023-07-23T07:03:56.081" v="9960" actId="555"/>
            <ac:spMkLst>
              <pc:docMk/>
              <pc:sldMasterMk cId="4265384445" sldId="2147483648"/>
              <pc:sldLayoutMk cId="3604052958" sldId="2147483650"/>
              <ac:spMk id="22" creationId="{26BD8854-2EBD-6BD4-7A63-00B282FBFCB6}"/>
            </ac:spMkLst>
          </pc:spChg>
        </pc:sldLayoutChg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3172918202" sldId="2147483651"/>
          </pc:sldLayoutMkLst>
        </pc:sldLayoutChg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1634410225" sldId="2147483652"/>
          </pc:sldLayoutMkLst>
        </pc:sldLayoutChg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4171411434" sldId="2147483653"/>
          </pc:sldLayoutMkLst>
        </pc:sldLayoutChg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166258197" sldId="2147483654"/>
          </pc:sldLayoutMkLst>
        </pc:sldLayoutChg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3200865417" sldId="2147483655"/>
          </pc:sldLayoutMkLst>
        </pc:sldLayoutChg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561693320" sldId="2147483656"/>
          </pc:sldLayoutMkLst>
        </pc:sldLayoutChg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1971756966" sldId="2147483657"/>
          </pc:sldLayoutMkLst>
        </pc:sldLayoutChg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1154850474" sldId="2147483658"/>
          </pc:sldLayoutMkLst>
        </pc:sldLayoutChg>
        <pc:sldLayoutChg chg="modTransition">
          <pc:chgData name="manhtan182003@gmail.com" userId="9077328a7daaca81" providerId="LiveId" clId="{B3DB70AD-2D9D-4564-B25B-5A29CAD89028}" dt="2023-07-22T11:31:06.721" v="6788"/>
          <pc:sldLayoutMkLst>
            <pc:docMk/>
            <pc:sldMasterMk cId="4265384445" sldId="2147483648"/>
            <pc:sldLayoutMk cId="2112263699" sldId="2147483659"/>
          </pc:sldLayoutMkLst>
        </pc:sldLayoutChg>
      </pc:sldMasterChg>
    </pc:docChg>
  </pc:docChgLst>
</pc:chgInfo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A3EC7C-70A0-4CE6-B740-AC6337C0914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B30E728-9099-4322-9183-8F453B424C70}">
      <dgm:prSet/>
      <dgm:spPr/>
      <dgm:t>
        <a:bodyPr/>
        <a:lstStyle/>
        <a:p>
          <a:r>
            <a:rPr lang="en-US" dirty="0" err="1"/>
            <a:t>Nguyễn</a:t>
          </a:r>
          <a:r>
            <a:rPr lang="en-US" dirty="0"/>
            <a:t> </a:t>
          </a:r>
          <a:r>
            <a:rPr lang="en-US" dirty="0" err="1"/>
            <a:t>Mạnh</a:t>
          </a:r>
          <a:r>
            <a:rPr lang="en-US" dirty="0"/>
            <a:t> Tân </a:t>
          </a:r>
        </a:p>
      </dgm:t>
    </dgm:pt>
    <dgm:pt modelId="{1114B802-7D79-4602-B2A6-2F204932063B}" type="parTrans" cxnId="{52487112-1AD9-4268-9ED2-7D8E2371A7CD}">
      <dgm:prSet/>
      <dgm:spPr/>
      <dgm:t>
        <a:bodyPr/>
        <a:lstStyle/>
        <a:p>
          <a:endParaRPr lang="en-US"/>
        </a:p>
      </dgm:t>
    </dgm:pt>
    <dgm:pt modelId="{51D3F5BA-E027-427F-9A1D-F40221641D93}" type="sibTrans" cxnId="{52487112-1AD9-4268-9ED2-7D8E2371A7CD}">
      <dgm:prSet/>
      <dgm:spPr/>
      <dgm:t>
        <a:bodyPr/>
        <a:lstStyle/>
        <a:p>
          <a:endParaRPr lang="en-US"/>
        </a:p>
      </dgm:t>
    </dgm:pt>
    <dgm:pt modelId="{FEE6BDE3-D881-4E70-AC97-EC511BBB139E}">
      <dgm:prSet/>
      <dgm:spPr/>
      <dgm:t>
        <a:bodyPr/>
        <a:lstStyle/>
        <a:p>
          <a:r>
            <a:rPr lang="en-US"/>
            <a:t>Mai Hồng Thanh </a:t>
          </a:r>
        </a:p>
      </dgm:t>
    </dgm:pt>
    <dgm:pt modelId="{0F9455CC-842B-4B45-A07D-D398FA4AF942}" type="parTrans" cxnId="{5AA19292-11FF-494E-98FE-28E9628E98B0}">
      <dgm:prSet/>
      <dgm:spPr/>
      <dgm:t>
        <a:bodyPr/>
        <a:lstStyle/>
        <a:p>
          <a:endParaRPr lang="en-US"/>
        </a:p>
      </dgm:t>
    </dgm:pt>
    <dgm:pt modelId="{125326B3-1108-4651-ABD9-3C77FC4D2635}" type="sibTrans" cxnId="{5AA19292-11FF-494E-98FE-28E9628E98B0}">
      <dgm:prSet/>
      <dgm:spPr/>
      <dgm:t>
        <a:bodyPr/>
        <a:lstStyle/>
        <a:p>
          <a:endParaRPr lang="en-US"/>
        </a:p>
      </dgm:t>
    </dgm:pt>
    <dgm:pt modelId="{3BE0EC48-01DC-464F-BE1A-5F64BCED9539}">
      <dgm:prSet/>
      <dgm:spPr/>
      <dgm:t>
        <a:bodyPr/>
        <a:lstStyle/>
        <a:p>
          <a:r>
            <a:rPr lang="en-US"/>
            <a:t>Nguyễn Ngọc Thế</a:t>
          </a:r>
        </a:p>
      </dgm:t>
    </dgm:pt>
    <dgm:pt modelId="{1805710B-7C55-4BAC-8A71-3F75C87C76B7}" type="parTrans" cxnId="{A2ED936E-EFCA-4BB3-866B-DF9CF0F7EECB}">
      <dgm:prSet/>
      <dgm:spPr/>
      <dgm:t>
        <a:bodyPr/>
        <a:lstStyle/>
        <a:p>
          <a:endParaRPr lang="en-US"/>
        </a:p>
      </dgm:t>
    </dgm:pt>
    <dgm:pt modelId="{ACCF9EB2-DE8D-41D4-864E-4A6416C69354}" type="sibTrans" cxnId="{A2ED936E-EFCA-4BB3-866B-DF9CF0F7EECB}">
      <dgm:prSet/>
      <dgm:spPr/>
      <dgm:t>
        <a:bodyPr/>
        <a:lstStyle/>
        <a:p>
          <a:endParaRPr lang="en-US"/>
        </a:p>
      </dgm:t>
    </dgm:pt>
    <dgm:pt modelId="{2FF29B29-82C9-4B61-8080-5CB381E8C4F8}">
      <dgm:prSet/>
      <dgm:spPr/>
      <dgm:t>
        <a:bodyPr/>
        <a:lstStyle/>
        <a:p>
          <a:r>
            <a:rPr lang="en-US"/>
            <a:t>Đỗ Công Thịnh </a:t>
          </a:r>
        </a:p>
      </dgm:t>
    </dgm:pt>
    <dgm:pt modelId="{6F04D460-22DA-4653-8E90-903977049077}" type="parTrans" cxnId="{4C4BC306-9CF5-4F39-B468-B5438F329B19}">
      <dgm:prSet/>
      <dgm:spPr/>
      <dgm:t>
        <a:bodyPr/>
        <a:lstStyle/>
        <a:p>
          <a:endParaRPr lang="en-US"/>
        </a:p>
      </dgm:t>
    </dgm:pt>
    <dgm:pt modelId="{89E3D5E4-39D7-465C-AD3E-7F24563C3C80}" type="sibTrans" cxnId="{4C4BC306-9CF5-4F39-B468-B5438F329B19}">
      <dgm:prSet/>
      <dgm:spPr/>
      <dgm:t>
        <a:bodyPr/>
        <a:lstStyle/>
        <a:p>
          <a:endParaRPr lang="en-US"/>
        </a:p>
      </dgm:t>
    </dgm:pt>
    <dgm:pt modelId="{151D6F22-AD0E-4251-BC6A-3CD871DE77F6}">
      <dgm:prSet/>
      <dgm:spPr/>
      <dgm:t>
        <a:bodyPr/>
        <a:lstStyle/>
        <a:p>
          <a:r>
            <a:rPr lang="en-US"/>
            <a:t>Bùi Đức Thông </a:t>
          </a:r>
        </a:p>
      </dgm:t>
    </dgm:pt>
    <dgm:pt modelId="{70AAE250-0547-436B-BCFD-5D73C10A3D5E}" type="parTrans" cxnId="{18C2C3B4-7E8B-43EE-A9E8-667FE9B02784}">
      <dgm:prSet/>
      <dgm:spPr/>
      <dgm:t>
        <a:bodyPr/>
        <a:lstStyle/>
        <a:p>
          <a:endParaRPr lang="en-US"/>
        </a:p>
      </dgm:t>
    </dgm:pt>
    <dgm:pt modelId="{3B3923A2-4896-4068-825F-F62D88F990D6}" type="sibTrans" cxnId="{18C2C3B4-7E8B-43EE-A9E8-667FE9B02784}">
      <dgm:prSet/>
      <dgm:spPr/>
      <dgm:t>
        <a:bodyPr/>
        <a:lstStyle/>
        <a:p>
          <a:endParaRPr lang="en-US"/>
        </a:p>
      </dgm:t>
    </dgm:pt>
    <dgm:pt modelId="{D1B1B472-5460-4277-A76E-062A63CC9255}">
      <dgm:prSet/>
      <dgm:spPr/>
      <dgm:t>
        <a:bodyPr/>
        <a:lstStyle/>
        <a:p>
          <a:r>
            <a:rPr lang="en-US"/>
            <a:t>Hoàng Thị Thúy</a:t>
          </a:r>
        </a:p>
      </dgm:t>
    </dgm:pt>
    <dgm:pt modelId="{F9667BF1-5F27-4B29-96FF-30B30086AD01}" type="parTrans" cxnId="{523BFFFB-67E6-4677-BAE9-8DE7640A9901}">
      <dgm:prSet/>
      <dgm:spPr/>
      <dgm:t>
        <a:bodyPr/>
        <a:lstStyle/>
        <a:p>
          <a:endParaRPr lang="en-US"/>
        </a:p>
      </dgm:t>
    </dgm:pt>
    <dgm:pt modelId="{65C677B8-EBF8-4824-AD71-1EC1B067B100}" type="sibTrans" cxnId="{523BFFFB-67E6-4677-BAE9-8DE7640A9901}">
      <dgm:prSet/>
      <dgm:spPr/>
      <dgm:t>
        <a:bodyPr/>
        <a:lstStyle/>
        <a:p>
          <a:endParaRPr lang="en-US"/>
        </a:p>
      </dgm:t>
    </dgm:pt>
    <dgm:pt modelId="{BE17924F-8B66-417E-8C7E-966DD6105D6C}">
      <dgm:prSet/>
      <dgm:spPr/>
      <dgm:t>
        <a:bodyPr/>
        <a:lstStyle/>
        <a:p>
          <a:r>
            <a:rPr lang="en-US"/>
            <a:t>Bùi Mạnh Tiến</a:t>
          </a:r>
        </a:p>
      </dgm:t>
    </dgm:pt>
    <dgm:pt modelId="{E3E72267-7F3A-4631-8EC6-249AFEFA9639}" type="parTrans" cxnId="{78A454AE-7C6B-4ABD-93AC-8B4588647CC1}">
      <dgm:prSet/>
      <dgm:spPr/>
      <dgm:t>
        <a:bodyPr/>
        <a:lstStyle/>
        <a:p>
          <a:endParaRPr lang="en-US"/>
        </a:p>
      </dgm:t>
    </dgm:pt>
    <dgm:pt modelId="{AC905E78-D0BD-4A7D-ADF8-72ED997FBA3F}" type="sibTrans" cxnId="{78A454AE-7C6B-4ABD-93AC-8B4588647CC1}">
      <dgm:prSet/>
      <dgm:spPr/>
      <dgm:t>
        <a:bodyPr/>
        <a:lstStyle/>
        <a:p>
          <a:endParaRPr lang="en-US"/>
        </a:p>
      </dgm:t>
    </dgm:pt>
    <dgm:pt modelId="{70B1CD5A-7F78-4C19-A2CB-587675D90DA2}">
      <dgm:prSet/>
      <dgm:spPr/>
      <dgm:t>
        <a:bodyPr/>
        <a:lstStyle/>
        <a:p>
          <a:r>
            <a:rPr lang="en-US"/>
            <a:t>Trần Quang Tiến</a:t>
          </a:r>
        </a:p>
      </dgm:t>
    </dgm:pt>
    <dgm:pt modelId="{63BD1AE7-93C9-47B7-B2CA-0DF381EBDCF4}" type="parTrans" cxnId="{D5068644-DBF8-4E2B-BF9A-AD62A3B8A9F4}">
      <dgm:prSet/>
      <dgm:spPr/>
      <dgm:t>
        <a:bodyPr/>
        <a:lstStyle/>
        <a:p>
          <a:endParaRPr lang="en-US"/>
        </a:p>
      </dgm:t>
    </dgm:pt>
    <dgm:pt modelId="{D6369149-38DE-43EE-9207-7582897A879B}" type="sibTrans" cxnId="{D5068644-DBF8-4E2B-BF9A-AD62A3B8A9F4}">
      <dgm:prSet/>
      <dgm:spPr/>
      <dgm:t>
        <a:bodyPr/>
        <a:lstStyle/>
        <a:p>
          <a:endParaRPr lang="en-US"/>
        </a:p>
      </dgm:t>
    </dgm:pt>
    <dgm:pt modelId="{E6225319-170F-41B2-AC1D-CAE91605FB1D}" type="pres">
      <dgm:prSet presAssocID="{F0A3EC7C-70A0-4CE6-B740-AC6337C09149}" presName="vert0" presStyleCnt="0">
        <dgm:presLayoutVars>
          <dgm:dir/>
          <dgm:animOne val="branch"/>
          <dgm:animLvl val="lvl"/>
        </dgm:presLayoutVars>
      </dgm:prSet>
      <dgm:spPr/>
    </dgm:pt>
    <dgm:pt modelId="{288A52DD-C58F-486F-892E-77ADD7E4EB83}" type="pres">
      <dgm:prSet presAssocID="{3B30E728-9099-4322-9183-8F453B424C70}" presName="thickLine" presStyleLbl="alignNode1" presStyleIdx="0" presStyleCnt="8"/>
      <dgm:spPr/>
    </dgm:pt>
    <dgm:pt modelId="{D95F6663-7228-468A-AE42-CC510B72A341}" type="pres">
      <dgm:prSet presAssocID="{3B30E728-9099-4322-9183-8F453B424C70}" presName="horz1" presStyleCnt="0"/>
      <dgm:spPr/>
    </dgm:pt>
    <dgm:pt modelId="{ED872C65-700F-4935-9D85-02D2E3F656BF}" type="pres">
      <dgm:prSet presAssocID="{3B30E728-9099-4322-9183-8F453B424C70}" presName="tx1" presStyleLbl="revTx" presStyleIdx="0" presStyleCnt="8"/>
      <dgm:spPr/>
    </dgm:pt>
    <dgm:pt modelId="{ABFA9D17-63FA-4E85-9D46-D00EFF01C5FE}" type="pres">
      <dgm:prSet presAssocID="{3B30E728-9099-4322-9183-8F453B424C70}" presName="vert1" presStyleCnt="0"/>
      <dgm:spPr/>
    </dgm:pt>
    <dgm:pt modelId="{86DDA951-6A32-4701-A481-629180F2760E}" type="pres">
      <dgm:prSet presAssocID="{FEE6BDE3-D881-4E70-AC97-EC511BBB139E}" presName="thickLine" presStyleLbl="alignNode1" presStyleIdx="1" presStyleCnt="8"/>
      <dgm:spPr/>
    </dgm:pt>
    <dgm:pt modelId="{607E1A35-3C70-4D1F-A175-DFC2FA967865}" type="pres">
      <dgm:prSet presAssocID="{FEE6BDE3-D881-4E70-AC97-EC511BBB139E}" presName="horz1" presStyleCnt="0"/>
      <dgm:spPr/>
    </dgm:pt>
    <dgm:pt modelId="{605FE1B1-6E62-4FFE-A9C7-62BA1CB86629}" type="pres">
      <dgm:prSet presAssocID="{FEE6BDE3-D881-4E70-AC97-EC511BBB139E}" presName="tx1" presStyleLbl="revTx" presStyleIdx="1" presStyleCnt="8"/>
      <dgm:spPr/>
    </dgm:pt>
    <dgm:pt modelId="{032FEA4B-91F3-4E46-ABFE-F130B8355785}" type="pres">
      <dgm:prSet presAssocID="{FEE6BDE3-D881-4E70-AC97-EC511BBB139E}" presName="vert1" presStyleCnt="0"/>
      <dgm:spPr/>
    </dgm:pt>
    <dgm:pt modelId="{374ADEBF-5ECC-4798-B4FD-699DEC97D9EF}" type="pres">
      <dgm:prSet presAssocID="{3BE0EC48-01DC-464F-BE1A-5F64BCED9539}" presName="thickLine" presStyleLbl="alignNode1" presStyleIdx="2" presStyleCnt="8"/>
      <dgm:spPr/>
    </dgm:pt>
    <dgm:pt modelId="{E4B0A51B-2773-4170-9AED-3EA0D8AA14F0}" type="pres">
      <dgm:prSet presAssocID="{3BE0EC48-01DC-464F-BE1A-5F64BCED9539}" presName="horz1" presStyleCnt="0"/>
      <dgm:spPr/>
    </dgm:pt>
    <dgm:pt modelId="{15410A74-1153-496D-9D85-164487C3141D}" type="pres">
      <dgm:prSet presAssocID="{3BE0EC48-01DC-464F-BE1A-5F64BCED9539}" presName="tx1" presStyleLbl="revTx" presStyleIdx="2" presStyleCnt="8"/>
      <dgm:spPr/>
    </dgm:pt>
    <dgm:pt modelId="{CA59C5A3-8CEA-4FD6-8F47-FF35FEE0A8B7}" type="pres">
      <dgm:prSet presAssocID="{3BE0EC48-01DC-464F-BE1A-5F64BCED9539}" presName="vert1" presStyleCnt="0"/>
      <dgm:spPr/>
    </dgm:pt>
    <dgm:pt modelId="{973945D0-05A2-4213-B3D3-6EC15EEB93C2}" type="pres">
      <dgm:prSet presAssocID="{2FF29B29-82C9-4B61-8080-5CB381E8C4F8}" presName="thickLine" presStyleLbl="alignNode1" presStyleIdx="3" presStyleCnt="8"/>
      <dgm:spPr/>
    </dgm:pt>
    <dgm:pt modelId="{60085034-B708-4536-9595-704CAA83B049}" type="pres">
      <dgm:prSet presAssocID="{2FF29B29-82C9-4B61-8080-5CB381E8C4F8}" presName="horz1" presStyleCnt="0"/>
      <dgm:spPr/>
    </dgm:pt>
    <dgm:pt modelId="{A8274E6A-F14D-43BB-83C9-8030D7FBA6CA}" type="pres">
      <dgm:prSet presAssocID="{2FF29B29-82C9-4B61-8080-5CB381E8C4F8}" presName="tx1" presStyleLbl="revTx" presStyleIdx="3" presStyleCnt="8"/>
      <dgm:spPr/>
    </dgm:pt>
    <dgm:pt modelId="{08CDD55D-9AFF-4978-A348-783C717B4BA7}" type="pres">
      <dgm:prSet presAssocID="{2FF29B29-82C9-4B61-8080-5CB381E8C4F8}" presName="vert1" presStyleCnt="0"/>
      <dgm:spPr/>
    </dgm:pt>
    <dgm:pt modelId="{87E5AA12-9B12-45CB-BE5D-DCCACE43F93D}" type="pres">
      <dgm:prSet presAssocID="{151D6F22-AD0E-4251-BC6A-3CD871DE77F6}" presName="thickLine" presStyleLbl="alignNode1" presStyleIdx="4" presStyleCnt="8"/>
      <dgm:spPr/>
    </dgm:pt>
    <dgm:pt modelId="{BCAAF7FC-2F1F-4A28-9EA7-AEE95F11C12B}" type="pres">
      <dgm:prSet presAssocID="{151D6F22-AD0E-4251-BC6A-3CD871DE77F6}" presName="horz1" presStyleCnt="0"/>
      <dgm:spPr/>
    </dgm:pt>
    <dgm:pt modelId="{CA3577AF-0703-49B5-8421-CA8311000802}" type="pres">
      <dgm:prSet presAssocID="{151D6F22-AD0E-4251-BC6A-3CD871DE77F6}" presName="tx1" presStyleLbl="revTx" presStyleIdx="4" presStyleCnt="8"/>
      <dgm:spPr/>
    </dgm:pt>
    <dgm:pt modelId="{D660A044-71FE-40F0-8530-C20048611D15}" type="pres">
      <dgm:prSet presAssocID="{151D6F22-AD0E-4251-BC6A-3CD871DE77F6}" presName="vert1" presStyleCnt="0"/>
      <dgm:spPr/>
    </dgm:pt>
    <dgm:pt modelId="{25D5E66C-C52A-4E25-8081-234ED1CDF6C0}" type="pres">
      <dgm:prSet presAssocID="{D1B1B472-5460-4277-A76E-062A63CC9255}" presName="thickLine" presStyleLbl="alignNode1" presStyleIdx="5" presStyleCnt="8"/>
      <dgm:spPr/>
    </dgm:pt>
    <dgm:pt modelId="{EC211B35-690C-4F38-99A3-DB6DBF4B5F16}" type="pres">
      <dgm:prSet presAssocID="{D1B1B472-5460-4277-A76E-062A63CC9255}" presName="horz1" presStyleCnt="0"/>
      <dgm:spPr/>
    </dgm:pt>
    <dgm:pt modelId="{7C434A88-04B5-4B27-9EE9-C0C863FD4951}" type="pres">
      <dgm:prSet presAssocID="{D1B1B472-5460-4277-A76E-062A63CC9255}" presName="tx1" presStyleLbl="revTx" presStyleIdx="5" presStyleCnt="8"/>
      <dgm:spPr/>
    </dgm:pt>
    <dgm:pt modelId="{F0A30201-4E3E-4C09-B70F-4340C704CFD8}" type="pres">
      <dgm:prSet presAssocID="{D1B1B472-5460-4277-A76E-062A63CC9255}" presName="vert1" presStyleCnt="0"/>
      <dgm:spPr/>
    </dgm:pt>
    <dgm:pt modelId="{48F1E5BB-7D14-4C4B-9CB9-CCA3706A9EF4}" type="pres">
      <dgm:prSet presAssocID="{BE17924F-8B66-417E-8C7E-966DD6105D6C}" presName="thickLine" presStyleLbl="alignNode1" presStyleIdx="6" presStyleCnt="8"/>
      <dgm:spPr/>
    </dgm:pt>
    <dgm:pt modelId="{B7E4E5CC-F4DB-46DC-9296-CD7F396B26CA}" type="pres">
      <dgm:prSet presAssocID="{BE17924F-8B66-417E-8C7E-966DD6105D6C}" presName="horz1" presStyleCnt="0"/>
      <dgm:spPr/>
    </dgm:pt>
    <dgm:pt modelId="{929034E4-6C55-451B-B96B-E35F9ECD6C9A}" type="pres">
      <dgm:prSet presAssocID="{BE17924F-8B66-417E-8C7E-966DD6105D6C}" presName="tx1" presStyleLbl="revTx" presStyleIdx="6" presStyleCnt="8"/>
      <dgm:spPr/>
    </dgm:pt>
    <dgm:pt modelId="{E9C66CB4-5DA0-498A-9739-64AE0A11CADA}" type="pres">
      <dgm:prSet presAssocID="{BE17924F-8B66-417E-8C7E-966DD6105D6C}" presName="vert1" presStyleCnt="0"/>
      <dgm:spPr/>
    </dgm:pt>
    <dgm:pt modelId="{B8B46DB3-2A60-49AC-B635-7295F6A14976}" type="pres">
      <dgm:prSet presAssocID="{70B1CD5A-7F78-4C19-A2CB-587675D90DA2}" presName="thickLine" presStyleLbl="alignNode1" presStyleIdx="7" presStyleCnt="8"/>
      <dgm:spPr/>
    </dgm:pt>
    <dgm:pt modelId="{78E00E35-64ED-4AF1-A564-1676609605A3}" type="pres">
      <dgm:prSet presAssocID="{70B1CD5A-7F78-4C19-A2CB-587675D90DA2}" presName="horz1" presStyleCnt="0"/>
      <dgm:spPr/>
    </dgm:pt>
    <dgm:pt modelId="{E97A3F8C-968C-4591-AB41-10C1BC1C5D9F}" type="pres">
      <dgm:prSet presAssocID="{70B1CD5A-7F78-4C19-A2CB-587675D90DA2}" presName="tx1" presStyleLbl="revTx" presStyleIdx="7" presStyleCnt="8"/>
      <dgm:spPr/>
    </dgm:pt>
    <dgm:pt modelId="{08A15343-2FE0-4A88-8C57-99006F7D7961}" type="pres">
      <dgm:prSet presAssocID="{70B1CD5A-7F78-4C19-A2CB-587675D90DA2}" presName="vert1" presStyleCnt="0"/>
      <dgm:spPr/>
    </dgm:pt>
  </dgm:ptLst>
  <dgm:cxnLst>
    <dgm:cxn modelId="{4C4BC306-9CF5-4F39-B468-B5438F329B19}" srcId="{F0A3EC7C-70A0-4CE6-B740-AC6337C09149}" destId="{2FF29B29-82C9-4B61-8080-5CB381E8C4F8}" srcOrd="3" destOrd="0" parTransId="{6F04D460-22DA-4653-8E90-903977049077}" sibTransId="{89E3D5E4-39D7-465C-AD3E-7F24563C3C80}"/>
    <dgm:cxn modelId="{52487112-1AD9-4268-9ED2-7D8E2371A7CD}" srcId="{F0A3EC7C-70A0-4CE6-B740-AC6337C09149}" destId="{3B30E728-9099-4322-9183-8F453B424C70}" srcOrd="0" destOrd="0" parTransId="{1114B802-7D79-4602-B2A6-2F204932063B}" sibTransId="{51D3F5BA-E027-427F-9A1D-F40221641D93}"/>
    <dgm:cxn modelId="{7A156A2F-2FDB-4450-BF98-82466E4E5F90}" type="presOf" srcId="{2FF29B29-82C9-4B61-8080-5CB381E8C4F8}" destId="{A8274E6A-F14D-43BB-83C9-8030D7FBA6CA}" srcOrd="0" destOrd="0" presId="urn:microsoft.com/office/officeart/2008/layout/LinedList"/>
    <dgm:cxn modelId="{B6D98E61-D56E-4D12-90C0-DE0C4F96D5CE}" type="presOf" srcId="{70B1CD5A-7F78-4C19-A2CB-587675D90DA2}" destId="{E97A3F8C-968C-4591-AB41-10C1BC1C5D9F}" srcOrd="0" destOrd="0" presId="urn:microsoft.com/office/officeart/2008/layout/LinedList"/>
    <dgm:cxn modelId="{D5068644-DBF8-4E2B-BF9A-AD62A3B8A9F4}" srcId="{F0A3EC7C-70A0-4CE6-B740-AC6337C09149}" destId="{70B1CD5A-7F78-4C19-A2CB-587675D90DA2}" srcOrd="7" destOrd="0" parTransId="{63BD1AE7-93C9-47B7-B2CA-0DF381EBDCF4}" sibTransId="{D6369149-38DE-43EE-9207-7582897A879B}"/>
    <dgm:cxn modelId="{A2ED936E-EFCA-4BB3-866B-DF9CF0F7EECB}" srcId="{F0A3EC7C-70A0-4CE6-B740-AC6337C09149}" destId="{3BE0EC48-01DC-464F-BE1A-5F64BCED9539}" srcOrd="2" destOrd="0" parTransId="{1805710B-7C55-4BAC-8A71-3F75C87C76B7}" sibTransId="{ACCF9EB2-DE8D-41D4-864E-4A6416C69354}"/>
    <dgm:cxn modelId="{8FD1FB78-A4D5-43C0-A277-459FA87142DF}" type="presOf" srcId="{3B30E728-9099-4322-9183-8F453B424C70}" destId="{ED872C65-700F-4935-9D85-02D2E3F656BF}" srcOrd="0" destOrd="0" presId="urn:microsoft.com/office/officeart/2008/layout/LinedList"/>
    <dgm:cxn modelId="{37928A7E-F44E-4F52-AA30-2D163A6D607D}" type="presOf" srcId="{F0A3EC7C-70A0-4CE6-B740-AC6337C09149}" destId="{E6225319-170F-41B2-AC1D-CAE91605FB1D}" srcOrd="0" destOrd="0" presId="urn:microsoft.com/office/officeart/2008/layout/LinedList"/>
    <dgm:cxn modelId="{5AA19292-11FF-494E-98FE-28E9628E98B0}" srcId="{F0A3EC7C-70A0-4CE6-B740-AC6337C09149}" destId="{FEE6BDE3-D881-4E70-AC97-EC511BBB139E}" srcOrd="1" destOrd="0" parTransId="{0F9455CC-842B-4B45-A07D-D398FA4AF942}" sibTransId="{125326B3-1108-4651-ABD9-3C77FC4D2635}"/>
    <dgm:cxn modelId="{B377319F-6D93-44F8-B2E6-18B862F719A4}" type="presOf" srcId="{3BE0EC48-01DC-464F-BE1A-5F64BCED9539}" destId="{15410A74-1153-496D-9D85-164487C3141D}" srcOrd="0" destOrd="0" presId="urn:microsoft.com/office/officeart/2008/layout/LinedList"/>
    <dgm:cxn modelId="{3B8EAAA2-C025-4FC5-8B3E-2FE683D5D026}" type="presOf" srcId="{151D6F22-AD0E-4251-BC6A-3CD871DE77F6}" destId="{CA3577AF-0703-49B5-8421-CA8311000802}" srcOrd="0" destOrd="0" presId="urn:microsoft.com/office/officeart/2008/layout/LinedList"/>
    <dgm:cxn modelId="{78A454AE-7C6B-4ABD-93AC-8B4588647CC1}" srcId="{F0A3EC7C-70A0-4CE6-B740-AC6337C09149}" destId="{BE17924F-8B66-417E-8C7E-966DD6105D6C}" srcOrd="6" destOrd="0" parTransId="{E3E72267-7F3A-4631-8EC6-249AFEFA9639}" sibTransId="{AC905E78-D0BD-4A7D-ADF8-72ED997FBA3F}"/>
    <dgm:cxn modelId="{18C2C3B4-7E8B-43EE-A9E8-667FE9B02784}" srcId="{F0A3EC7C-70A0-4CE6-B740-AC6337C09149}" destId="{151D6F22-AD0E-4251-BC6A-3CD871DE77F6}" srcOrd="4" destOrd="0" parTransId="{70AAE250-0547-436B-BCFD-5D73C10A3D5E}" sibTransId="{3B3923A2-4896-4068-825F-F62D88F990D6}"/>
    <dgm:cxn modelId="{54FD43B5-D4FD-4D27-AFE0-3A83D08CF027}" type="presOf" srcId="{BE17924F-8B66-417E-8C7E-966DD6105D6C}" destId="{929034E4-6C55-451B-B96B-E35F9ECD6C9A}" srcOrd="0" destOrd="0" presId="urn:microsoft.com/office/officeart/2008/layout/LinedList"/>
    <dgm:cxn modelId="{96D0DAD4-3FE6-47A3-A87C-70D9E1D9D749}" type="presOf" srcId="{FEE6BDE3-D881-4E70-AC97-EC511BBB139E}" destId="{605FE1B1-6E62-4FFE-A9C7-62BA1CB86629}" srcOrd="0" destOrd="0" presId="urn:microsoft.com/office/officeart/2008/layout/LinedList"/>
    <dgm:cxn modelId="{E20FE2F9-C3B7-49EA-B232-2DDA8CC25D8C}" type="presOf" srcId="{D1B1B472-5460-4277-A76E-062A63CC9255}" destId="{7C434A88-04B5-4B27-9EE9-C0C863FD4951}" srcOrd="0" destOrd="0" presId="urn:microsoft.com/office/officeart/2008/layout/LinedList"/>
    <dgm:cxn modelId="{523BFFFB-67E6-4677-BAE9-8DE7640A9901}" srcId="{F0A3EC7C-70A0-4CE6-B740-AC6337C09149}" destId="{D1B1B472-5460-4277-A76E-062A63CC9255}" srcOrd="5" destOrd="0" parTransId="{F9667BF1-5F27-4B29-96FF-30B30086AD01}" sibTransId="{65C677B8-EBF8-4824-AD71-1EC1B067B100}"/>
    <dgm:cxn modelId="{319358B3-7A5A-408A-A819-7569C0D0A820}" type="presParOf" srcId="{E6225319-170F-41B2-AC1D-CAE91605FB1D}" destId="{288A52DD-C58F-486F-892E-77ADD7E4EB83}" srcOrd="0" destOrd="0" presId="urn:microsoft.com/office/officeart/2008/layout/LinedList"/>
    <dgm:cxn modelId="{60B5C04D-95EA-4B72-9ACF-3C0E17F93B9A}" type="presParOf" srcId="{E6225319-170F-41B2-AC1D-CAE91605FB1D}" destId="{D95F6663-7228-468A-AE42-CC510B72A341}" srcOrd="1" destOrd="0" presId="urn:microsoft.com/office/officeart/2008/layout/LinedList"/>
    <dgm:cxn modelId="{565127CD-EA4A-404F-A086-3892AE1747E0}" type="presParOf" srcId="{D95F6663-7228-468A-AE42-CC510B72A341}" destId="{ED872C65-700F-4935-9D85-02D2E3F656BF}" srcOrd="0" destOrd="0" presId="urn:microsoft.com/office/officeart/2008/layout/LinedList"/>
    <dgm:cxn modelId="{CD7C29D3-E570-4D48-955F-7CE3DE2E3629}" type="presParOf" srcId="{D95F6663-7228-468A-AE42-CC510B72A341}" destId="{ABFA9D17-63FA-4E85-9D46-D00EFF01C5FE}" srcOrd="1" destOrd="0" presId="urn:microsoft.com/office/officeart/2008/layout/LinedList"/>
    <dgm:cxn modelId="{F037E0DE-6213-40D8-988A-34E997BF1FE2}" type="presParOf" srcId="{E6225319-170F-41B2-AC1D-CAE91605FB1D}" destId="{86DDA951-6A32-4701-A481-629180F2760E}" srcOrd="2" destOrd="0" presId="urn:microsoft.com/office/officeart/2008/layout/LinedList"/>
    <dgm:cxn modelId="{32D9A15D-E62F-4144-9991-5508F47C6B71}" type="presParOf" srcId="{E6225319-170F-41B2-AC1D-CAE91605FB1D}" destId="{607E1A35-3C70-4D1F-A175-DFC2FA967865}" srcOrd="3" destOrd="0" presId="urn:microsoft.com/office/officeart/2008/layout/LinedList"/>
    <dgm:cxn modelId="{A524F68F-A1B7-43E5-A41B-7ED823C1FAD8}" type="presParOf" srcId="{607E1A35-3C70-4D1F-A175-DFC2FA967865}" destId="{605FE1B1-6E62-4FFE-A9C7-62BA1CB86629}" srcOrd="0" destOrd="0" presId="urn:microsoft.com/office/officeart/2008/layout/LinedList"/>
    <dgm:cxn modelId="{EF349684-ABAF-443A-82B1-48955ED45B3A}" type="presParOf" srcId="{607E1A35-3C70-4D1F-A175-DFC2FA967865}" destId="{032FEA4B-91F3-4E46-ABFE-F130B8355785}" srcOrd="1" destOrd="0" presId="urn:microsoft.com/office/officeart/2008/layout/LinedList"/>
    <dgm:cxn modelId="{6E6741EC-E07F-4097-ADCD-AE06B56A23E7}" type="presParOf" srcId="{E6225319-170F-41B2-AC1D-CAE91605FB1D}" destId="{374ADEBF-5ECC-4798-B4FD-699DEC97D9EF}" srcOrd="4" destOrd="0" presId="urn:microsoft.com/office/officeart/2008/layout/LinedList"/>
    <dgm:cxn modelId="{ABF25D84-6571-4DED-A231-1AE5F40642C2}" type="presParOf" srcId="{E6225319-170F-41B2-AC1D-CAE91605FB1D}" destId="{E4B0A51B-2773-4170-9AED-3EA0D8AA14F0}" srcOrd="5" destOrd="0" presId="urn:microsoft.com/office/officeart/2008/layout/LinedList"/>
    <dgm:cxn modelId="{8BCD337A-7D19-4A4E-B328-CE5C8EF14663}" type="presParOf" srcId="{E4B0A51B-2773-4170-9AED-3EA0D8AA14F0}" destId="{15410A74-1153-496D-9D85-164487C3141D}" srcOrd="0" destOrd="0" presId="urn:microsoft.com/office/officeart/2008/layout/LinedList"/>
    <dgm:cxn modelId="{C9B225A8-63D5-45DE-8966-DF2E4CDB6064}" type="presParOf" srcId="{E4B0A51B-2773-4170-9AED-3EA0D8AA14F0}" destId="{CA59C5A3-8CEA-4FD6-8F47-FF35FEE0A8B7}" srcOrd="1" destOrd="0" presId="urn:microsoft.com/office/officeart/2008/layout/LinedList"/>
    <dgm:cxn modelId="{9B2846DD-1B7A-4D3E-A297-205673E04AFC}" type="presParOf" srcId="{E6225319-170F-41B2-AC1D-CAE91605FB1D}" destId="{973945D0-05A2-4213-B3D3-6EC15EEB93C2}" srcOrd="6" destOrd="0" presId="urn:microsoft.com/office/officeart/2008/layout/LinedList"/>
    <dgm:cxn modelId="{5477E7CA-7F63-4E9D-A184-CC26E310C95C}" type="presParOf" srcId="{E6225319-170F-41B2-AC1D-CAE91605FB1D}" destId="{60085034-B708-4536-9595-704CAA83B049}" srcOrd="7" destOrd="0" presId="urn:microsoft.com/office/officeart/2008/layout/LinedList"/>
    <dgm:cxn modelId="{962FCD6D-D3D5-44DE-B1AE-EA6C6484462F}" type="presParOf" srcId="{60085034-B708-4536-9595-704CAA83B049}" destId="{A8274E6A-F14D-43BB-83C9-8030D7FBA6CA}" srcOrd="0" destOrd="0" presId="urn:microsoft.com/office/officeart/2008/layout/LinedList"/>
    <dgm:cxn modelId="{5D24A5D7-2A03-41B5-B5E0-0DBAB949A32A}" type="presParOf" srcId="{60085034-B708-4536-9595-704CAA83B049}" destId="{08CDD55D-9AFF-4978-A348-783C717B4BA7}" srcOrd="1" destOrd="0" presId="urn:microsoft.com/office/officeart/2008/layout/LinedList"/>
    <dgm:cxn modelId="{CE27655D-ECA8-48E3-8780-B83FAEACF4F6}" type="presParOf" srcId="{E6225319-170F-41B2-AC1D-CAE91605FB1D}" destId="{87E5AA12-9B12-45CB-BE5D-DCCACE43F93D}" srcOrd="8" destOrd="0" presId="urn:microsoft.com/office/officeart/2008/layout/LinedList"/>
    <dgm:cxn modelId="{727EB817-1197-4158-9918-22F8D4C6E6F9}" type="presParOf" srcId="{E6225319-170F-41B2-AC1D-CAE91605FB1D}" destId="{BCAAF7FC-2F1F-4A28-9EA7-AEE95F11C12B}" srcOrd="9" destOrd="0" presId="urn:microsoft.com/office/officeart/2008/layout/LinedList"/>
    <dgm:cxn modelId="{7745E53C-C146-48A8-B232-CE4379FEC7B9}" type="presParOf" srcId="{BCAAF7FC-2F1F-4A28-9EA7-AEE95F11C12B}" destId="{CA3577AF-0703-49B5-8421-CA8311000802}" srcOrd="0" destOrd="0" presId="urn:microsoft.com/office/officeart/2008/layout/LinedList"/>
    <dgm:cxn modelId="{B9A0AD6B-5B5C-4F75-AF14-1F76FE969107}" type="presParOf" srcId="{BCAAF7FC-2F1F-4A28-9EA7-AEE95F11C12B}" destId="{D660A044-71FE-40F0-8530-C20048611D15}" srcOrd="1" destOrd="0" presId="urn:microsoft.com/office/officeart/2008/layout/LinedList"/>
    <dgm:cxn modelId="{119D6953-5D23-4A88-BF76-41CE13A776E7}" type="presParOf" srcId="{E6225319-170F-41B2-AC1D-CAE91605FB1D}" destId="{25D5E66C-C52A-4E25-8081-234ED1CDF6C0}" srcOrd="10" destOrd="0" presId="urn:microsoft.com/office/officeart/2008/layout/LinedList"/>
    <dgm:cxn modelId="{7CF05BB9-02B3-4CED-B747-5D42286CFF07}" type="presParOf" srcId="{E6225319-170F-41B2-AC1D-CAE91605FB1D}" destId="{EC211B35-690C-4F38-99A3-DB6DBF4B5F16}" srcOrd="11" destOrd="0" presId="urn:microsoft.com/office/officeart/2008/layout/LinedList"/>
    <dgm:cxn modelId="{1F54165C-EE8A-4F2B-80FF-473725FD7F77}" type="presParOf" srcId="{EC211B35-690C-4F38-99A3-DB6DBF4B5F16}" destId="{7C434A88-04B5-4B27-9EE9-C0C863FD4951}" srcOrd="0" destOrd="0" presId="urn:microsoft.com/office/officeart/2008/layout/LinedList"/>
    <dgm:cxn modelId="{491DF690-35D9-49C8-8B2D-6D3777009B9C}" type="presParOf" srcId="{EC211B35-690C-4F38-99A3-DB6DBF4B5F16}" destId="{F0A30201-4E3E-4C09-B70F-4340C704CFD8}" srcOrd="1" destOrd="0" presId="urn:microsoft.com/office/officeart/2008/layout/LinedList"/>
    <dgm:cxn modelId="{63C7F598-F7BD-47B1-95EF-927BEB658BDF}" type="presParOf" srcId="{E6225319-170F-41B2-AC1D-CAE91605FB1D}" destId="{48F1E5BB-7D14-4C4B-9CB9-CCA3706A9EF4}" srcOrd="12" destOrd="0" presId="urn:microsoft.com/office/officeart/2008/layout/LinedList"/>
    <dgm:cxn modelId="{5ACC5B38-1655-4924-B23C-FB489190BEA1}" type="presParOf" srcId="{E6225319-170F-41B2-AC1D-CAE91605FB1D}" destId="{B7E4E5CC-F4DB-46DC-9296-CD7F396B26CA}" srcOrd="13" destOrd="0" presId="urn:microsoft.com/office/officeart/2008/layout/LinedList"/>
    <dgm:cxn modelId="{945C305E-4724-40A3-8C5E-3CD03EAE3B19}" type="presParOf" srcId="{B7E4E5CC-F4DB-46DC-9296-CD7F396B26CA}" destId="{929034E4-6C55-451B-B96B-E35F9ECD6C9A}" srcOrd="0" destOrd="0" presId="urn:microsoft.com/office/officeart/2008/layout/LinedList"/>
    <dgm:cxn modelId="{50E1A1E4-35FC-4D18-A468-BF2C5091F9C4}" type="presParOf" srcId="{B7E4E5CC-F4DB-46DC-9296-CD7F396B26CA}" destId="{E9C66CB4-5DA0-498A-9739-64AE0A11CADA}" srcOrd="1" destOrd="0" presId="urn:microsoft.com/office/officeart/2008/layout/LinedList"/>
    <dgm:cxn modelId="{CCDE8994-7C1F-46E5-92EA-2ECE094C6C50}" type="presParOf" srcId="{E6225319-170F-41B2-AC1D-CAE91605FB1D}" destId="{B8B46DB3-2A60-49AC-B635-7295F6A14976}" srcOrd="14" destOrd="0" presId="urn:microsoft.com/office/officeart/2008/layout/LinedList"/>
    <dgm:cxn modelId="{4AA483B2-E2F7-4DDC-A080-AD2A6907C5E2}" type="presParOf" srcId="{E6225319-170F-41B2-AC1D-CAE91605FB1D}" destId="{78E00E35-64ED-4AF1-A564-1676609605A3}" srcOrd="15" destOrd="0" presId="urn:microsoft.com/office/officeart/2008/layout/LinedList"/>
    <dgm:cxn modelId="{BA790B6D-CDB6-40C5-A8A7-F82BEE74C963}" type="presParOf" srcId="{78E00E35-64ED-4AF1-A564-1676609605A3}" destId="{E97A3F8C-968C-4591-AB41-10C1BC1C5D9F}" srcOrd="0" destOrd="0" presId="urn:microsoft.com/office/officeart/2008/layout/LinedList"/>
    <dgm:cxn modelId="{7C68152B-D544-45AC-B4C3-FB4081F2BBC6}" type="presParOf" srcId="{78E00E35-64ED-4AF1-A564-1676609605A3}" destId="{08A15343-2FE0-4A88-8C57-99006F7D796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A3EC7C-70A0-4CE6-B740-AC6337C0914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B30E728-9099-4322-9183-8F453B424C70}">
      <dgm:prSet custT="1"/>
      <dgm:spPr/>
      <dgm:t>
        <a:bodyPr/>
        <a:lstStyle/>
        <a:p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Nguyễn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Mạnh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Tân </a:t>
          </a:r>
        </a:p>
      </dgm:t>
    </dgm:pt>
    <dgm:pt modelId="{1114B802-7D79-4602-B2A6-2F204932063B}" type="parTrans" cxnId="{52487112-1AD9-4268-9ED2-7D8E2371A7CD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51D3F5BA-E027-427F-9A1D-F40221641D93}" type="sibTrans" cxnId="{52487112-1AD9-4268-9ED2-7D8E2371A7CD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FEE6BDE3-D881-4E70-AC97-EC511BBB139E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Mai Hồng Thanh </a:t>
          </a:r>
        </a:p>
      </dgm:t>
    </dgm:pt>
    <dgm:pt modelId="{0F9455CC-842B-4B45-A07D-D398FA4AF942}" type="parTrans" cxnId="{5AA19292-11FF-494E-98FE-28E9628E98B0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125326B3-1108-4651-ABD9-3C77FC4D2635}" type="sibTrans" cxnId="{5AA19292-11FF-494E-98FE-28E9628E98B0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3BE0EC48-01DC-464F-BE1A-5F64BCED9539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Nguyễn Ngọc Thế</a:t>
          </a:r>
        </a:p>
      </dgm:t>
    </dgm:pt>
    <dgm:pt modelId="{1805710B-7C55-4BAC-8A71-3F75C87C76B7}" type="parTrans" cxnId="{A2ED936E-EFCA-4BB3-866B-DF9CF0F7EECB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ACCF9EB2-DE8D-41D4-864E-4A6416C69354}" type="sibTrans" cxnId="{A2ED936E-EFCA-4BB3-866B-DF9CF0F7EECB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2FF29B29-82C9-4B61-8080-5CB381E8C4F8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Đỗ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Công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Thịnh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</a:p>
      </dgm:t>
    </dgm:pt>
    <dgm:pt modelId="{6F04D460-22DA-4653-8E90-903977049077}" type="parTrans" cxnId="{4C4BC306-9CF5-4F39-B468-B5438F329B19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89E3D5E4-39D7-465C-AD3E-7F24563C3C80}" type="sibTrans" cxnId="{4C4BC306-9CF5-4F39-B468-B5438F329B19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151D6F22-AD0E-4251-BC6A-3CD871DE77F6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Bùi Đức Thông </a:t>
          </a:r>
        </a:p>
      </dgm:t>
    </dgm:pt>
    <dgm:pt modelId="{70AAE250-0547-436B-BCFD-5D73C10A3D5E}" type="parTrans" cxnId="{18C2C3B4-7E8B-43EE-A9E8-667FE9B02784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3B3923A2-4896-4068-825F-F62D88F990D6}" type="sibTrans" cxnId="{18C2C3B4-7E8B-43EE-A9E8-667FE9B02784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D1B1B472-5460-4277-A76E-062A63CC9255}">
      <dgm:prSet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Hoàng </a:t>
          </a:r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Thị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Thúy</a:t>
          </a:r>
          <a:endParaRPr lang="en-US" sz="2800" dirty="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F9667BF1-5F27-4B29-96FF-30B30086AD01}" type="parTrans" cxnId="{523BFFFB-67E6-4677-BAE9-8DE7640A9901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65C677B8-EBF8-4824-AD71-1EC1B067B100}" type="sibTrans" cxnId="{523BFFFB-67E6-4677-BAE9-8DE7640A9901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BE17924F-8B66-417E-8C7E-966DD6105D6C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Bùi Mạnh Tiến</a:t>
          </a:r>
        </a:p>
      </dgm:t>
    </dgm:pt>
    <dgm:pt modelId="{E3E72267-7F3A-4631-8EC6-249AFEFA9639}" type="parTrans" cxnId="{78A454AE-7C6B-4ABD-93AC-8B4588647CC1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AC905E78-D0BD-4A7D-ADF8-72ED997FBA3F}" type="sibTrans" cxnId="{78A454AE-7C6B-4ABD-93AC-8B4588647CC1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70B1CD5A-7F78-4C19-A2CB-587675D90DA2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Trần Quang Tiến</a:t>
          </a:r>
        </a:p>
      </dgm:t>
    </dgm:pt>
    <dgm:pt modelId="{63BD1AE7-93C9-47B7-B2CA-0DF381EBDCF4}" type="parTrans" cxnId="{D5068644-DBF8-4E2B-BF9A-AD62A3B8A9F4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D6369149-38DE-43EE-9207-7582897A879B}" type="sibTrans" cxnId="{D5068644-DBF8-4E2B-BF9A-AD62A3B8A9F4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E6225319-170F-41B2-AC1D-CAE91605FB1D}" type="pres">
      <dgm:prSet presAssocID="{F0A3EC7C-70A0-4CE6-B740-AC6337C09149}" presName="vert0" presStyleCnt="0">
        <dgm:presLayoutVars>
          <dgm:dir/>
          <dgm:animOne val="branch"/>
          <dgm:animLvl val="lvl"/>
        </dgm:presLayoutVars>
      </dgm:prSet>
      <dgm:spPr/>
    </dgm:pt>
    <dgm:pt modelId="{288A52DD-C58F-486F-892E-77ADD7E4EB83}" type="pres">
      <dgm:prSet presAssocID="{3B30E728-9099-4322-9183-8F453B424C70}" presName="thickLine" presStyleLbl="alignNode1" presStyleIdx="0" presStyleCnt="8"/>
      <dgm:spPr/>
    </dgm:pt>
    <dgm:pt modelId="{D95F6663-7228-468A-AE42-CC510B72A341}" type="pres">
      <dgm:prSet presAssocID="{3B30E728-9099-4322-9183-8F453B424C70}" presName="horz1" presStyleCnt="0"/>
      <dgm:spPr/>
    </dgm:pt>
    <dgm:pt modelId="{ED872C65-700F-4935-9D85-02D2E3F656BF}" type="pres">
      <dgm:prSet presAssocID="{3B30E728-9099-4322-9183-8F453B424C70}" presName="tx1" presStyleLbl="revTx" presStyleIdx="0" presStyleCnt="8"/>
      <dgm:spPr/>
    </dgm:pt>
    <dgm:pt modelId="{ABFA9D17-63FA-4E85-9D46-D00EFF01C5FE}" type="pres">
      <dgm:prSet presAssocID="{3B30E728-9099-4322-9183-8F453B424C70}" presName="vert1" presStyleCnt="0"/>
      <dgm:spPr/>
    </dgm:pt>
    <dgm:pt modelId="{86DDA951-6A32-4701-A481-629180F2760E}" type="pres">
      <dgm:prSet presAssocID="{FEE6BDE3-D881-4E70-AC97-EC511BBB139E}" presName="thickLine" presStyleLbl="alignNode1" presStyleIdx="1" presStyleCnt="8"/>
      <dgm:spPr/>
    </dgm:pt>
    <dgm:pt modelId="{607E1A35-3C70-4D1F-A175-DFC2FA967865}" type="pres">
      <dgm:prSet presAssocID="{FEE6BDE3-D881-4E70-AC97-EC511BBB139E}" presName="horz1" presStyleCnt="0"/>
      <dgm:spPr/>
    </dgm:pt>
    <dgm:pt modelId="{605FE1B1-6E62-4FFE-A9C7-62BA1CB86629}" type="pres">
      <dgm:prSet presAssocID="{FEE6BDE3-D881-4E70-AC97-EC511BBB139E}" presName="tx1" presStyleLbl="revTx" presStyleIdx="1" presStyleCnt="8"/>
      <dgm:spPr/>
    </dgm:pt>
    <dgm:pt modelId="{032FEA4B-91F3-4E46-ABFE-F130B8355785}" type="pres">
      <dgm:prSet presAssocID="{FEE6BDE3-D881-4E70-AC97-EC511BBB139E}" presName="vert1" presStyleCnt="0"/>
      <dgm:spPr/>
    </dgm:pt>
    <dgm:pt modelId="{374ADEBF-5ECC-4798-B4FD-699DEC97D9EF}" type="pres">
      <dgm:prSet presAssocID="{3BE0EC48-01DC-464F-BE1A-5F64BCED9539}" presName="thickLine" presStyleLbl="alignNode1" presStyleIdx="2" presStyleCnt="8"/>
      <dgm:spPr/>
    </dgm:pt>
    <dgm:pt modelId="{E4B0A51B-2773-4170-9AED-3EA0D8AA14F0}" type="pres">
      <dgm:prSet presAssocID="{3BE0EC48-01DC-464F-BE1A-5F64BCED9539}" presName="horz1" presStyleCnt="0"/>
      <dgm:spPr/>
    </dgm:pt>
    <dgm:pt modelId="{15410A74-1153-496D-9D85-164487C3141D}" type="pres">
      <dgm:prSet presAssocID="{3BE0EC48-01DC-464F-BE1A-5F64BCED9539}" presName="tx1" presStyleLbl="revTx" presStyleIdx="2" presStyleCnt="8"/>
      <dgm:spPr/>
    </dgm:pt>
    <dgm:pt modelId="{CA59C5A3-8CEA-4FD6-8F47-FF35FEE0A8B7}" type="pres">
      <dgm:prSet presAssocID="{3BE0EC48-01DC-464F-BE1A-5F64BCED9539}" presName="vert1" presStyleCnt="0"/>
      <dgm:spPr/>
    </dgm:pt>
    <dgm:pt modelId="{973945D0-05A2-4213-B3D3-6EC15EEB93C2}" type="pres">
      <dgm:prSet presAssocID="{2FF29B29-82C9-4B61-8080-5CB381E8C4F8}" presName="thickLine" presStyleLbl="alignNode1" presStyleIdx="3" presStyleCnt="8"/>
      <dgm:spPr/>
    </dgm:pt>
    <dgm:pt modelId="{60085034-B708-4536-9595-704CAA83B049}" type="pres">
      <dgm:prSet presAssocID="{2FF29B29-82C9-4B61-8080-5CB381E8C4F8}" presName="horz1" presStyleCnt="0"/>
      <dgm:spPr/>
    </dgm:pt>
    <dgm:pt modelId="{A8274E6A-F14D-43BB-83C9-8030D7FBA6CA}" type="pres">
      <dgm:prSet presAssocID="{2FF29B29-82C9-4B61-8080-5CB381E8C4F8}" presName="tx1" presStyleLbl="revTx" presStyleIdx="3" presStyleCnt="8"/>
      <dgm:spPr/>
    </dgm:pt>
    <dgm:pt modelId="{08CDD55D-9AFF-4978-A348-783C717B4BA7}" type="pres">
      <dgm:prSet presAssocID="{2FF29B29-82C9-4B61-8080-5CB381E8C4F8}" presName="vert1" presStyleCnt="0"/>
      <dgm:spPr/>
    </dgm:pt>
    <dgm:pt modelId="{87E5AA12-9B12-45CB-BE5D-DCCACE43F93D}" type="pres">
      <dgm:prSet presAssocID="{151D6F22-AD0E-4251-BC6A-3CD871DE77F6}" presName="thickLine" presStyleLbl="alignNode1" presStyleIdx="4" presStyleCnt="8"/>
      <dgm:spPr/>
    </dgm:pt>
    <dgm:pt modelId="{BCAAF7FC-2F1F-4A28-9EA7-AEE95F11C12B}" type="pres">
      <dgm:prSet presAssocID="{151D6F22-AD0E-4251-BC6A-3CD871DE77F6}" presName="horz1" presStyleCnt="0"/>
      <dgm:spPr/>
    </dgm:pt>
    <dgm:pt modelId="{CA3577AF-0703-49B5-8421-CA8311000802}" type="pres">
      <dgm:prSet presAssocID="{151D6F22-AD0E-4251-BC6A-3CD871DE77F6}" presName="tx1" presStyleLbl="revTx" presStyleIdx="4" presStyleCnt="8"/>
      <dgm:spPr/>
    </dgm:pt>
    <dgm:pt modelId="{D660A044-71FE-40F0-8530-C20048611D15}" type="pres">
      <dgm:prSet presAssocID="{151D6F22-AD0E-4251-BC6A-3CD871DE77F6}" presName="vert1" presStyleCnt="0"/>
      <dgm:spPr/>
    </dgm:pt>
    <dgm:pt modelId="{25D5E66C-C52A-4E25-8081-234ED1CDF6C0}" type="pres">
      <dgm:prSet presAssocID="{D1B1B472-5460-4277-A76E-062A63CC9255}" presName="thickLine" presStyleLbl="alignNode1" presStyleIdx="5" presStyleCnt="8"/>
      <dgm:spPr/>
    </dgm:pt>
    <dgm:pt modelId="{EC211B35-690C-4F38-99A3-DB6DBF4B5F16}" type="pres">
      <dgm:prSet presAssocID="{D1B1B472-5460-4277-A76E-062A63CC9255}" presName="horz1" presStyleCnt="0"/>
      <dgm:spPr/>
    </dgm:pt>
    <dgm:pt modelId="{7C434A88-04B5-4B27-9EE9-C0C863FD4951}" type="pres">
      <dgm:prSet presAssocID="{D1B1B472-5460-4277-A76E-062A63CC9255}" presName="tx1" presStyleLbl="revTx" presStyleIdx="5" presStyleCnt="8"/>
      <dgm:spPr/>
    </dgm:pt>
    <dgm:pt modelId="{F0A30201-4E3E-4C09-B70F-4340C704CFD8}" type="pres">
      <dgm:prSet presAssocID="{D1B1B472-5460-4277-A76E-062A63CC9255}" presName="vert1" presStyleCnt="0"/>
      <dgm:spPr/>
    </dgm:pt>
    <dgm:pt modelId="{48F1E5BB-7D14-4C4B-9CB9-CCA3706A9EF4}" type="pres">
      <dgm:prSet presAssocID="{BE17924F-8B66-417E-8C7E-966DD6105D6C}" presName="thickLine" presStyleLbl="alignNode1" presStyleIdx="6" presStyleCnt="8"/>
      <dgm:spPr/>
    </dgm:pt>
    <dgm:pt modelId="{B7E4E5CC-F4DB-46DC-9296-CD7F396B26CA}" type="pres">
      <dgm:prSet presAssocID="{BE17924F-8B66-417E-8C7E-966DD6105D6C}" presName="horz1" presStyleCnt="0"/>
      <dgm:spPr/>
    </dgm:pt>
    <dgm:pt modelId="{929034E4-6C55-451B-B96B-E35F9ECD6C9A}" type="pres">
      <dgm:prSet presAssocID="{BE17924F-8B66-417E-8C7E-966DD6105D6C}" presName="tx1" presStyleLbl="revTx" presStyleIdx="6" presStyleCnt="8"/>
      <dgm:spPr/>
    </dgm:pt>
    <dgm:pt modelId="{E9C66CB4-5DA0-498A-9739-64AE0A11CADA}" type="pres">
      <dgm:prSet presAssocID="{BE17924F-8B66-417E-8C7E-966DD6105D6C}" presName="vert1" presStyleCnt="0"/>
      <dgm:spPr/>
    </dgm:pt>
    <dgm:pt modelId="{B8B46DB3-2A60-49AC-B635-7295F6A14976}" type="pres">
      <dgm:prSet presAssocID="{70B1CD5A-7F78-4C19-A2CB-587675D90DA2}" presName="thickLine" presStyleLbl="alignNode1" presStyleIdx="7" presStyleCnt="8"/>
      <dgm:spPr/>
    </dgm:pt>
    <dgm:pt modelId="{78E00E35-64ED-4AF1-A564-1676609605A3}" type="pres">
      <dgm:prSet presAssocID="{70B1CD5A-7F78-4C19-A2CB-587675D90DA2}" presName="horz1" presStyleCnt="0"/>
      <dgm:spPr/>
    </dgm:pt>
    <dgm:pt modelId="{E97A3F8C-968C-4591-AB41-10C1BC1C5D9F}" type="pres">
      <dgm:prSet presAssocID="{70B1CD5A-7F78-4C19-A2CB-587675D90DA2}" presName="tx1" presStyleLbl="revTx" presStyleIdx="7" presStyleCnt="8"/>
      <dgm:spPr/>
    </dgm:pt>
    <dgm:pt modelId="{08A15343-2FE0-4A88-8C57-99006F7D7961}" type="pres">
      <dgm:prSet presAssocID="{70B1CD5A-7F78-4C19-A2CB-587675D90DA2}" presName="vert1" presStyleCnt="0"/>
      <dgm:spPr/>
    </dgm:pt>
  </dgm:ptLst>
  <dgm:cxnLst>
    <dgm:cxn modelId="{4C4BC306-9CF5-4F39-B468-B5438F329B19}" srcId="{F0A3EC7C-70A0-4CE6-B740-AC6337C09149}" destId="{2FF29B29-82C9-4B61-8080-5CB381E8C4F8}" srcOrd="3" destOrd="0" parTransId="{6F04D460-22DA-4653-8E90-903977049077}" sibTransId="{89E3D5E4-39D7-465C-AD3E-7F24563C3C80}"/>
    <dgm:cxn modelId="{52487112-1AD9-4268-9ED2-7D8E2371A7CD}" srcId="{F0A3EC7C-70A0-4CE6-B740-AC6337C09149}" destId="{3B30E728-9099-4322-9183-8F453B424C70}" srcOrd="0" destOrd="0" parTransId="{1114B802-7D79-4602-B2A6-2F204932063B}" sibTransId="{51D3F5BA-E027-427F-9A1D-F40221641D93}"/>
    <dgm:cxn modelId="{7A156A2F-2FDB-4450-BF98-82466E4E5F90}" type="presOf" srcId="{2FF29B29-82C9-4B61-8080-5CB381E8C4F8}" destId="{A8274E6A-F14D-43BB-83C9-8030D7FBA6CA}" srcOrd="0" destOrd="0" presId="urn:microsoft.com/office/officeart/2008/layout/LinedList"/>
    <dgm:cxn modelId="{B6D98E61-D56E-4D12-90C0-DE0C4F96D5CE}" type="presOf" srcId="{70B1CD5A-7F78-4C19-A2CB-587675D90DA2}" destId="{E97A3F8C-968C-4591-AB41-10C1BC1C5D9F}" srcOrd="0" destOrd="0" presId="urn:microsoft.com/office/officeart/2008/layout/LinedList"/>
    <dgm:cxn modelId="{D5068644-DBF8-4E2B-BF9A-AD62A3B8A9F4}" srcId="{F0A3EC7C-70A0-4CE6-B740-AC6337C09149}" destId="{70B1CD5A-7F78-4C19-A2CB-587675D90DA2}" srcOrd="7" destOrd="0" parTransId="{63BD1AE7-93C9-47B7-B2CA-0DF381EBDCF4}" sibTransId="{D6369149-38DE-43EE-9207-7582897A879B}"/>
    <dgm:cxn modelId="{A2ED936E-EFCA-4BB3-866B-DF9CF0F7EECB}" srcId="{F0A3EC7C-70A0-4CE6-B740-AC6337C09149}" destId="{3BE0EC48-01DC-464F-BE1A-5F64BCED9539}" srcOrd="2" destOrd="0" parTransId="{1805710B-7C55-4BAC-8A71-3F75C87C76B7}" sibTransId="{ACCF9EB2-DE8D-41D4-864E-4A6416C69354}"/>
    <dgm:cxn modelId="{8FD1FB78-A4D5-43C0-A277-459FA87142DF}" type="presOf" srcId="{3B30E728-9099-4322-9183-8F453B424C70}" destId="{ED872C65-700F-4935-9D85-02D2E3F656BF}" srcOrd="0" destOrd="0" presId="urn:microsoft.com/office/officeart/2008/layout/LinedList"/>
    <dgm:cxn modelId="{37928A7E-F44E-4F52-AA30-2D163A6D607D}" type="presOf" srcId="{F0A3EC7C-70A0-4CE6-B740-AC6337C09149}" destId="{E6225319-170F-41B2-AC1D-CAE91605FB1D}" srcOrd="0" destOrd="0" presId="urn:microsoft.com/office/officeart/2008/layout/LinedList"/>
    <dgm:cxn modelId="{5AA19292-11FF-494E-98FE-28E9628E98B0}" srcId="{F0A3EC7C-70A0-4CE6-B740-AC6337C09149}" destId="{FEE6BDE3-D881-4E70-AC97-EC511BBB139E}" srcOrd="1" destOrd="0" parTransId="{0F9455CC-842B-4B45-A07D-D398FA4AF942}" sibTransId="{125326B3-1108-4651-ABD9-3C77FC4D2635}"/>
    <dgm:cxn modelId="{B377319F-6D93-44F8-B2E6-18B862F719A4}" type="presOf" srcId="{3BE0EC48-01DC-464F-BE1A-5F64BCED9539}" destId="{15410A74-1153-496D-9D85-164487C3141D}" srcOrd="0" destOrd="0" presId="urn:microsoft.com/office/officeart/2008/layout/LinedList"/>
    <dgm:cxn modelId="{3B8EAAA2-C025-4FC5-8B3E-2FE683D5D026}" type="presOf" srcId="{151D6F22-AD0E-4251-BC6A-3CD871DE77F6}" destId="{CA3577AF-0703-49B5-8421-CA8311000802}" srcOrd="0" destOrd="0" presId="urn:microsoft.com/office/officeart/2008/layout/LinedList"/>
    <dgm:cxn modelId="{78A454AE-7C6B-4ABD-93AC-8B4588647CC1}" srcId="{F0A3EC7C-70A0-4CE6-B740-AC6337C09149}" destId="{BE17924F-8B66-417E-8C7E-966DD6105D6C}" srcOrd="6" destOrd="0" parTransId="{E3E72267-7F3A-4631-8EC6-249AFEFA9639}" sibTransId="{AC905E78-D0BD-4A7D-ADF8-72ED997FBA3F}"/>
    <dgm:cxn modelId="{18C2C3B4-7E8B-43EE-A9E8-667FE9B02784}" srcId="{F0A3EC7C-70A0-4CE6-B740-AC6337C09149}" destId="{151D6F22-AD0E-4251-BC6A-3CD871DE77F6}" srcOrd="4" destOrd="0" parTransId="{70AAE250-0547-436B-BCFD-5D73C10A3D5E}" sibTransId="{3B3923A2-4896-4068-825F-F62D88F990D6}"/>
    <dgm:cxn modelId="{54FD43B5-D4FD-4D27-AFE0-3A83D08CF027}" type="presOf" srcId="{BE17924F-8B66-417E-8C7E-966DD6105D6C}" destId="{929034E4-6C55-451B-B96B-E35F9ECD6C9A}" srcOrd="0" destOrd="0" presId="urn:microsoft.com/office/officeart/2008/layout/LinedList"/>
    <dgm:cxn modelId="{96D0DAD4-3FE6-47A3-A87C-70D9E1D9D749}" type="presOf" srcId="{FEE6BDE3-D881-4E70-AC97-EC511BBB139E}" destId="{605FE1B1-6E62-4FFE-A9C7-62BA1CB86629}" srcOrd="0" destOrd="0" presId="urn:microsoft.com/office/officeart/2008/layout/LinedList"/>
    <dgm:cxn modelId="{E20FE2F9-C3B7-49EA-B232-2DDA8CC25D8C}" type="presOf" srcId="{D1B1B472-5460-4277-A76E-062A63CC9255}" destId="{7C434A88-04B5-4B27-9EE9-C0C863FD4951}" srcOrd="0" destOrd="0" presId="urn:microsoft.com/office/officeart/2008/layout/LinedList"/>
    <dgm:cxn modelId="{523BFFFB-67E6-4677-BAE9-8DE7640A9901}" srcId="{F0A3EC7C-70A0-4CE6-B740-AC6337C09149}" destId="{D1B1B472-5460-4277-A76E-062A63CC9255}" srcOrd="5" destOrd="0" parTransId="{F9667BF1-5F27-4B29-96FF-30B30086AD01}" sibTransId="{65C677B8-EBF8-4824-AD71-1EC1B067B100}"/>
    <dgm:cxn modelId="{319358B3-7A5A-408A-A819-7569C0D0A820}" type="presParOf" srcId="{E6225319-170F-41B2-AC1D-CAE91605FB1D}" destId="{288A52DD-C58F-486F-892E-77ADD7E4EB83}" srcOrd="0" destOrd="0" presId="urn:microsoft.com/office/officeart/2008/layout/LinedList"/>
    <dgm:cxn modelId="{60B5C04D-95EA-4B72-9ACF-3C0E17F93B9A}" type="presParOf" srcId="{E6225319-170F-41B2-AC1D-CAE91605FB1D}" destId="{D95F6663-7228-468A-AE42-CC510B72A341}" srcOrd="1" destOrd="0" presId="urn:microsoft.com/office/officeart/2008/layout/LinedList"/>
    <dgm:cxn modelId="{565127CD-EA4A-404F-A086-3892AE1747E0}" type="presParOf" srcId="{D95F6663-7228-468A-AE42-CC510B72A341}" destId="{ED872C65-700F-4935-9D85-02D2E3F656BF}" srcOrd="0" destOrd="0" presId="urn:microsoft.com/office/officeart/2008/layout/LinedList"/>
    <dgm:cxn modelId="{CD7C29D3-E570-4D48-955F-7CE3DE2E3629}" type="presParOf" srcId="{D95F6663-7228-468A-AE42-CC510B72A341}" destId="{ABFA9D17-63FA-4E85-9D46-D00EFF01C5FE}" srcOrd="1" destOrd="0" presId="urn:microsoft.com/office/officeart/2008/layout/LinedList"/>
    <dgm:cxn modelId="{F037E0DE-6213-40D8-988A-34E997BF1FE2}" type="presParOf" srcId="{E6225319-170F-41B2-AC1D-CAE91605FB1D}" destId="{86DDA951-6A32-4701-A481-629180F2760E}" srcOrd="2" destOrd="0" presId="urn:microsoft.com/office/officeart/2008/layout/LinedList"/>
    <dgm:cxn modelId="{32D9A15D-E62F-4144-9991-5508F47C6B71}" type="presParOf" srcId="{E6225319-170F-41B2-AC1D-CAE91605FB1D}" destId="{607E1A35-3C70-4D1F-A175-DFC2FA967865}" srcOrd="3" destOrd="0" presId="urn:microsoft.com/office/officeart/2008/layout/LinedList"/>
    <dgm:cxn modelId="{A524F68F-A1B7-43E5-A41B-7ED823C1FAD8}" type="presParOf" srcId="{607E1A35-3C70-4D1F-A175-DFC2FA967865}" destId="{605FE1B1-6E62-4FFE-A9C7-62BA1CB86629}" srcOrd="0" destOrd="0" presId="urn:microsoft.com/office/officeart/2008/layout/LinedList"/>
    <dgm:cxn modelId="{EF349684-ABAF-443A-82B1-48955ED45B3A}" type="presParOf" srcId="{607E1A35-3C70-4D1F-A175-DFC2FA967865}" destId="{032FEA4B-91F3-4E46-ABFE-F130B8355785}" srcOrd="1" destOrd="0" presId="urn:microsoft.com/office/officeart/2008/layout/LinedList"/>
    <dgm:cxn modelId="{6E6741EC-E07F-4097-ADCD-AE06B56A23E7}" type="presParOf" srcId="{E6225319-170F-41B2-AC1D-CAE91605FB1D}" destId="{374ADEBF-5ECC-4798-B4FD-699DEC97D9EF}" srcOrd="4" destOrd="0" presId="urn:microsoft.com/office/officeart/2008/layout/LinedList"/>
    <dgm:cxn modelId="{ABF25D84-6571-4DED-A231-1AE5F40642C2}" type="presParOf" srcId="{E6225319-170F-41B2-AC1D-CAE91605FB1D}" destId="{E4B0A51B-2773-4170-9AED-3EA0D8AA14F0}" srcOrd="5" destOrd="0" presId="urn:microsoft.com/office/officeart/2008/layout/LinedList"/>
    <dgm:cxn modelId="{8BCD337A-7D19-4A4E-B328-CE5C8EF14663}" type="presParOf" srcId="{E4B0A51B-2773-4170-9AED-3EA0D8AA14F0}" destId="{15410A74-1153-496D-9D85-164487C3141D}" srcOrd="0" destOrd="0" presId="urn:microsoft.com/office/officeart/2008/layout/LinedList"/>
    <dgm:cxn modelId="{C9B225A8-63D5-45DE-8966-DF2E4CDB6064}" type="presParOf" srcId="{E4B0A51B-2773-4170-9AED-3EA0D8AA14F0}" destId="{CA59C5A3-8CEA-4FD6-8F47-FF35FEE0A8B7}" srcOrd="1" destOrd="0" presId="urn:microsoft.com/office/officeart/2008/layout/LinedList"/>
    <dgm:cxn modelId="{9B2846DD-1B7A-4D3E-A297-205673E04AFC}" type="presParOf" srcId="{E6225319-170F-41B2-AC1D-CAE91605FB1D}" destId="{973945D0-05A2-4213-B3D3-6EC15EEB93C2}" srcOrd="6" destOrd="0" presId="urn:microsoft.com/office/officeart/2008/layout/LinedList"/>
    <dgm:cxn modelId="{5477E7CA-7F63-4E9D-A184-CC26E310C95C}" type="presParOf" srcId="{E6225319-170F-41B2-AC1D-CAE91605FB1D}" destId="{60085034-B708-4536-9595-704CAA83B049}" srcOrd="7" destOrd="0" presId="urn:microsoft.com/office/officeart/2008/layout/LinedList"/>
    <dgm:cxn modelId="{962FCD6D-D3D5-44DE-B1AE-EA6C6484462F}" type="presParOf" srcId="{60085034-B708-4536-9595-704CAA83B049}" destId="{A8274E6A-F14D-43BB-83C9-8030D7FBA6CA}" srcOrd="0" destOrd="0" presId="urn:microsoft.com/office/officeart/2008/layout/LinedList"/>
    <dgm:cxn modelId="{5D24A5D7-2A03-41B5-B5E0-0DBAB949A32A}" type="presParOf" srcId="{60085034-B708-4536-9595-704CAA83B049}" destId="{08CDD55D-9AFF-4978-A348-783C717B4BA7}" srcOrd="1" destOrd="0" presId="urn:microsoft.com/office/officeart/2008/layout/LinedList"/>
    <dgm:cxn modelId="{CE27655D-ECA8-48E3-8780-B83FAEACF4F6}" type="presParOf" srcId="{E6225319-170F-41B2-AC1D-CAE91605FB1D}" destId="{87E5AA12-9B12-45CB-BE5D-DCCACE43F93D}" srcOrd="8" destOrd="0" presId="urn:microsoft.com/office/officeart/2008/layout/LinedList"/>
    <dgm:cxn modelId="{727EB817-1197-4158-9918-22F8D4C6E6F9}" type="presParOf" srcId="{E6225319-170F-41B2-AC1D-CAE91605FB1D}" destId="{BCAAF7FC-2F1F-4A28-9EA7-AEE95F11C12B}" srcOrd="9" destOrd="0" presId="urn:microsoft.com/office/officeart/2008/layout/LinedList"/>
    <dgm:cxn modelId="{7745E53C-C146-48A8-B232-CE4379FEC7B9}" type="presParOf" srcId="{BCAAF7FC-2F1F-4A28-9EA7-AEE95F11C12B}" destId="{CA3577AF-0703-49B5-8421-CA8311000802}" srcOrd="0" destOrd="0" presId="urn:microsoft.com/office/officeart/2008/layout/LinedList"/>
    <dgm:cxn modelId="{B9A0AD6B-5B5C-4F75-AF14-1F76FE969107}" type="presParOf" srcId="{BCAAF7FC-2F1F-4A28-9EA7-AEE95F11C12B}" destId="{D660A044-71FE-40F0-8530-C20048611D15}" srcOrd="1" destOrd="0" presId="urn:microsoft.com/office/officeart/2008/layout/LinedList"/>
    <dgm:cxn modelId="{119D6953-5D23-4A88-BF76-41CE13A776E7}" type="presParOf" srcId="{E6225319-170F-41B2-AC1D-CAE91605FB1D}" destId="{25D5E66C-C52A-4E25-8081-234ED1CDF6C0}" srcOrd="10" destOrd="0" presId="urn:microsoft.com/office/officeart/2008/layout/LinedList"/>
    <dgm:cxn modelId="{7CF05BB9-02B3-4CED-B747-5D42286CFF07}" type="presParOf" srcId="{E6225319-170F-41B2-AC1D-CAE91605FB1D}" destId="{EC211B35-690C-4F38-99A3-DB6DBF4B5F16}" srcOrd="11" destOrd="0" presId="urn:microsoft.com/office/officeart/2008/layout/LinedList"/>
    <dgm:cxn modelId="{1F54165C-EE8A-4F2B-80FF-473725FD7F77}" type="presParOf" srcId="{EC211B35-690C-4F38-99A3-DB6DBF4B5F16}" destId="{7C434A88-04B5-4B27-9EE9-C0C863FD4951}" srcOrd="0" destOrd="0" presId="urn:microsoft.com/office/officeart/2008/layout/LinedList"/>
    <dgm:cxn modelId="{491DF690-35D9-49C8-8B2D-6D3777009B9C}" type="presParOf" srcId="{EC211B35-690C-4F38-99A3-DB6DBF4B5F16}" destId="{F0A30201-4E3E-4C09-B70F-4340C704CFD8}" srcOrd="1" destOrd="0" presId="urn:microsoft.com/office/officeart/2008/layout/LinedList"/>
    <dgm:cxn modelId="{63C7F598-F7BD-47B1-95EF-927BEB658BDF}" type="presParOf" srcId="{E6225319-170F-41B2-AC1D-CAE91605FB1D}" destId="{48F1E5BB-7D14-4C4B-9CB9-CCA3706A9EF4}" srcOrd="12" destOrd="0" presId="urn:microsoft.com/office/officeart/2008/layout/LinedList"/>
    <dgm:cxn modelId="{5ACC5B38-1655-4924-B23C-FB489190BEA1}" type="presParOf" srcId="{E6225319-170F-41B2-AC1D-CAE91605FB1D}" destId="{B7E4E5CC-F4DB-46DC-9296-CD7F396B26CA}" srcOrd="13" destOrd="0" presId="urn:microsoft.com/office/officeart/2008/layout/LinedList"/>
    <dgm:cxn modelId="{945C305E-4724-40A3-8C5E-3CD03EAE3B19}" type="presParOf" srcId="{B7E4E5CC-F4DB-46DC-9296-CD7F396B26CA}" destId="{929034E4-6C55-451B-B96B-E35F9ECD6C9A}" srcOrd="0" destOrd="0" presId="urn:microsoft.com/office/officeart/2008/layout/LinedList"/>
    <dgm:cxn modelId="{50E1A1E4-35FC-4D18-A468-BF2C5091F9C4}" type="presParOf" srcId="{B7E4E5CC-F4DB-46DC-9296-CD7F396B26CA}" destId="{E9C66CB4-5DA0-498A-9739-64AE0A11CADA}" srcOrd="1" destOrd="0" presId="urn:microsoft.com/office/officeart/2008/layout/LinedList"/>
    <dgm:cxn modelId="{CCDE8994-7C1F-46E5-92EA-2ECE094C6C50}" type="presParOf" srcId="{E6225319-170F-41B2-AC1D-CAE91605FB1D}" destId="{B8B46DB3-2A60-49AC-B635-7295F6A14976}" srcOrd="14" destOrd="0" presId="urn:microsoft.com/office/officeart/2008/layout/LinedList"/>
    <dgm:cxn modelId="{4AA483B2-E2F7-4DDC-A080-AD2A6907C5E2}" type="presParOf" srcId="{E6225319-170F-41B2-AC1D-CAE91605FB1D}" destId="{78E00E35-64ED-4AF1-A564-1676609605A3}" srcOrd="15" destOrd="0" presId="urn:microsoft.com/office/officeart/2008/layout/LinedList"/>
    <dgm:cxn modelId="{BA790B6D-CDB6-40C5-A8A7-F82BEE74C963}" type="presParOf" srcId="{78E00E35-64ED-4AF1-A564-1676609605A3}" destId="{E97A3F8C-968C-4591-AB41-10C1BC1C5D9F}" srcOrd="0" destOrd="0" presId="urn:microsoft.com/office/officeart/2008/layout/LinedList"/>
    <dgm:cxn modelId="{7C68152B-D544-45AC-B4C3-FB4081F2BBC6}" type="presParOf" srcId="{78E00E35-64ED-4AF1-A564-1676609605A3}" destId="{08A15343-2FE0-4A88-8C57-99006F7D796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A3EC7C-70A0-4CE6-B740-AC6337C0914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B30E728-9099-4322-9183-8F453B424C70}">
      <dgm:prSet custT="1"/>
      <dgm:spPr/>
      <dgm:t>
        <a:bodyPr/>
        <a:lstStyle/>
        <a:p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Nguyễn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Mạnh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Tân </a:t>
          </a:r>
        </a:p>
      </dgm:t>
    </dgm:pt>
    <dgm:pt modelId="{1114B802-7D79-4602-B2A6-2F204932063B}" type="parTrans" cxnId="{52487112-1AD9-4268-9ED2-7D8E2371A7CD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51D3F5BA-E027-427F-9A1D-F40221641D93}" type="sibTrans" cxnId="{52487112-1AD9-4268-9ED2-7D8E2371A7CD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FEE6BDE3-D881-4E70-AC97-EC511BBB139E}">
      <dgm:prSet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Mai </a:t>
          </a:r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Hồng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Thanh </a:t>
          </a:r>
        </a:p>
      </dgm:t>
    </dgm:pt>
    <dgm:pt modelId="{0F9455CC-842B-4B45-A07D-D398FA4AF942}" type="parTrans" cxnId="{5AA19292-11FF-494E-98FE-28E9628E98B0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125326B3-1108-4651-ABD9-3C77FC4D2635}" type="sibTrans" cxnId="{5AA19292-11FF-494E-98FE-28E9628E98B0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3BE0EC48-01DC-464F-BE1A-5F64BCED9539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Nguyễn Ngọc Thế</a:t>
          </a:r>
        </a:p>
      </dgm:t>
    </dgm:pt>
    <dgm:pt modelId="{1805710B-7C55-4BAC-8A71-3F75C87C76B7}" type="parTrans" cxnId="{A2ED936E-EFCA-4BB3-866B-DF9CF0F7EECB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ACCF9EB2-DE8D-41D4-864E-4A6416C69354}" type="sibTrans" cxnId="{A2ED936E-EFCA-4BB3-866B-DF9CF0F7EECB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2FF29B29-82C9-4B61-8080-5CB381E8C4F8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Đỗ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Công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Thịnh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</a:p>
      </dgm:t>
    </dgm:pt>
    <dgm:pt modelId="{6F04D460-22DA-4653-8E90-903977049077}" type="parTrans" cxnId="{4C4BC306-9CF5-4F39-B468-B5438F329B19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89E3D5E4-39D7-465C-AD3E-7F24563C3C80}" type="sibTrans" cxnId="{4C4BC306-9CF5-4F39-B468-B5438F329B19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151D6F22-AD0E-4251-BC6A-3CD871DE77F6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Bùi Đức Thông </a:t>
          </a:r>
        </a:p>
      </dgm:t>
    </dgm:pt>
    <dgm:pt modelId="{70AAE250-0547-436B-BCFD-5D73C10A3D5E}" type="parTrans" cxnId="{18C2C3B4-7E8B-43EE-A9E8-667FE9B02784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3B3923A2-4896-4068-825F-F62D88F990D6}" type="sibTrans" cxnId="{18C2C3B4-7E8B-43EE-A9E8-667FE9B02784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D1B1B472-5460-4277-A76E-062A63CC9255}">
      <dgm:prSet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Hoàng </a:t>
          </a:r>
          <a:r>
            <a:rPr lang="en-US" sz="2800" dirty="0" err="1">
              <a:solidFill>
                <a:schemeClr val="bg1"/>
              </a:solidFill>
              <a:latin typeface="#9Slide01 Noi dung ngan" panose="00000600000000000000" pitchFamily="2" charset="0"/>
            </a:rPr>
            <a:t>Thị</a:t>
          </a:r>
          <a:r>
            <a:rPr lang="en-US" sz="28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Thúy</a:t>
          </a:r>
          <a:endParaRPr lang="en-US" sz="2800" dirty="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F9667BF1-5F27-4B29-96FF-30B30086AD01}" type="parTrans" cxnId="{523BFFFB-67E6-4677-BAE9-8DE7640A9901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65C677B8-EBF8-4824-AD71-1EC1B067B100}" type="sibTrans" cxnId="{523BFFFB-67E6-4677-BAE9-8DE7640A9901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BE17924F-8B66-417E-8C7E-966DD6105D6C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Bùi Mạnh Tiến</a:t>
          </a:r>
        </a:p>
      </dgm:t>
    </dgm:pt>
    <dgm:pt modelId="{E3E72267-7F3A-4631-8EC6-249AFEFA9639}" type="parTrans" cxnId="{78A454AE-7C6B-4ABD-93AC-8B4588647CC1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AC905E78-D0BD-4A7D-ADF8-72ED997FBA3F}" type="sibTrans" cxnId="{78A454AE-7C6B-4ABD-93AC-8B4588647CC1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70B1CD5A-7F78-4C19-A2CB-587675D90DA2}">
      <dgm:prSet custT="1"/>
      <dgm:spPr/>
      <dgm:t>
        <a:bodyPr/>
        <a:lstStyle/>
        <a:p>
          <a:r>
            <a:rPr lang="en-US" sz="2800">
              <a:solidFill>
                <a:schemeClr val="bg1"/>
              </a:solidFill>
              <a:latin typeface="#9Slide01 Noi dung ngan" panose="00000600000000000000" pitchFamily="2" charset="0"/>
            </a:rPr>
            <a:t>Trần Quang Tiến</a:t>
          </a:r>
        </a:p>
      </dgm:t>
    </dgm:pt>
    <dgm:pt modelId="{63BD1AE7-93C9-47B7-B2CA-0DF381EBDCF4}" type="parTrans" cxnId="{D5068644-DBF8-4E2B-BF9A-AD62A3B8A9F4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D6369149-38DE-43EE-9207-7582897A879B}" type="sibTrans" cxnId="{D5068644-DBF8-4E2B-BF9A-AD62A3B8A9F4}">
      <dgm:prSet/>
      <dgm:spPr/>
      <dgm:t>
        <a:bodyPr/>
        <a:lstStyle/>
        <a:p>
          <a:endParaRPr lang="en-US" sz="2400">
            <a:solidFill>
              <a:schemeClr val="bg1"/>
            </a:solidFill>
            <a:latin typeface="#9Slide01 Noi dung ngan" panose="00000600000000000000" pitchFamily="2" charset="0"/>
          </a:endParaRPr>
        </a:p>
      </dgm:t>
    </dgm:pt>
    <dgm:pt modelId="{E6225319-170F-41B2-AC1D-CAE91605FB1D}" type="pres">
      <dgm:prSet presAssocID="{F0A3EC7C-70A0-4CE6-B740-AC6337C09149}" presName="vert0" presStyleCnt="0">
        <dgm:presLayoutVars>
          <dgm:dir/>
          <dgm:animOne val="branch"/>
          <dgm:animLvl val="lvl"/>
        </dgm:presLayoutVars>
      </dgm:prSet>
      <dgm:spPr/>
    </dgm:pt>
    <dgm:pt modelId="{288A52DD-C58F-486F-892E-77ADD7E4EB83}" type="pres">
      <dgm:prSet presAssocID="{3B30E728-9099-4322-9183-8F453B424C70}" presName="thickLine" presStyleLbl="alignNode1" presStyleIdx="0" presStyleCnt="8"/>
      <dgm:spPr/>
    </dgm:pt>
    <dgm:pt modelId="{D95F6663-7228-468A-AE42-CC510B72A341}" type="pres">
      <dgm:prSet presAssocID="{3B30E728-9099-4322-9183-8F453B424C70}" presName="horz1" presStyleCnt="0"/>
      <dgm:spPr/>
    </dgm:pt>
    <dgm:pt modelId="{ED872C65-700F-4935-9D85-02D2E3F656BF}" type="pres">
      <dgm:prSet presAssocID="{3B30E728-9099-4322-9183-8F453B424C70}" presName="tx1" presStyleLbl="revTx" presStyleIdx="0" presStyleCnt="8"/>
      <dgm:spPr/>
    </dgm:pt>
    <dgm:pt modelId="{ABFA9D17-63FA-4E85-9D46-D00EFF01C5FE}" type="pres">
      <dgm:prSet presAssocID="{3B30E728-9099-4322-9183-8F453B424C70}" presName="vert1" presStyleCnt="0"/>
      <dgm:spPr/>
    </dgm:pt>
    <dgm:pt modelId="{86DDA951-6A32-4701-A481-629180F2760E}" type="pres">
      <dgm:prSet presAssocID="{FEE6BDE3-D881-4E70-AC97-EC511BBB139E}" presName="thickLine" presStyleLbl="alignNode1" presStyleIdx="1" presStyleCnt="8"/>
      <dgm:spPr/>
    </dgm:pt>
    <dgm:pt modelId="{607E1A35-3C70-4D1F-A175-DFC2FA967865}" type="pres">
      <dgm:prSet presAssocID="{FEE6BDE3-D881-4E70-AC97-EC511BBB139E}" presName="horz1" presStyleCnt="0"/>
      <dgm:spPr/>
    </dgm:pt>
    <dgm:pt modelId="{605FE1B1-6E62-4FFE-A9C7-62BA1CB86629}" type="pres">
      <dgm:prSet presAssocID="{FEE6BDE3-D881-4E70-AC97-EC511BBB139E}" presName="tx1" presStyleLbl="revTx" presStyleIdx="1" presStyleCnt="8"/>
      <dgm:spPr/>
    </dgm:pt>
    <dgm:pt modelId="{032FEA4B-91F3-4E46-ABFE-F130B8355785}" type="pres">
      <dgm:prSet presAssocID="{FEE6BDE3-D881-4E70-AC97-EC511BBB139E}" presName="vert1" presStyleCnt="0"/>
      <dgm:spPr/>
    </dgm:pt>
    <dgm:pt modelId="{374ADEBF-5ECC-4798-B4FD-699DEC97D9EF}" type="pres">
      <dgm:prSet presAssocID="{3BE0EC48-01DC-464F-BE1A-5F64BCED9539}" presName="thickLine" presStyleLbl="alignNode1" presStyleIdx="2" presStyleCnt="8"/>
      <dgm:spPr/>
    </dgm:pt>
    <dgm:pt modelId="{E4B0A51B-2773-4170-9AED-3EA0D8AA14F0}" type="pres">
      <dgm:prSet presAssocID="{3BE0EC48-01DC-464F-BE1A-5F64BCED9539}" presName="horz1" presStyleCnt="0"/>
      <dgm:spPr/>
    </dgm:pt>
    <dgm:pt modelId="{15410A74-1153-496D-9D85-164487C3141D}" type="pres">
      <dgm:prSet presAssocID="{3BE0EC48-01DC-464F-BE1A-5F64BCED9539}" presName="tx1" presStyleLbl="revTx" presStyleIdx="2" presStyleCnt="8"/>
      <dgm:spPr/>
    </dgm:pt>
    <dgm:pt modelId="{CA59C5A3-8CEA-4FD6-8F47-FF35FEE0A8B7}" type="pres">
      <dgm:prSet presAssocID="{3BE0EC48-01DC-464F-BE1A-5F64BCED9539}" presName="vert1" presStyleCnt="0"/>
      <dgm:spPr/>
    </dgm:pt>
    <dgm:pt modelId="{973945D0-05A2-4213-B3D3-6EC15EEB93C2}" type="pres">
      <dgm:prSet presAssocID="{2FF29B29-82C9-4B61-8080-5CB381E8C4F8}" presName="thickLine" presStyleLbl="alignNode1" presStyleIdx="3" presStyleCnt="8"/>
      <dgm:spPr/>
    </dgm:pt>
    <dgm:pt modelId="{60085034-B708-4536-9595-704CAA83B049}" type="pres">
      <dgm:prSet presAssocID="{2FF29B29-82C9-4B61-8080-5CB381E8C4F8}" presName="horz1" presStyleCnt="0"/>
      <dgm:spPr/>
    </dgm:pt>
    <dgm:pt modelId="{A8274E6A-F14D-43BB-83C9-8030D7FBA6CA}" type="pres">
      <dgm:prSet presAssocID="{2FF29B29-82C9-4B61-8080-5CB381E8C4F8}" presName="tx1" presStyleLbl="revTx" presStyleIdx="3" presStyleCnt="8"/>
      <dgm:spPr/>
    </dgm:pt>
    <dgm:pt modelId="{08CDD55D-9AFF-4978-A348-783C717B4BA7}" type="pres">
      <dgm:prSet presAssocID="{2FF29B29-82C9-4B61-8080-5CB381E8C4F8}" presName="vert1" presStyleCnt="0"/>
      <dgm:spPr/>
    </dgm:pt>
    <dgm:pt modelId="{87E5AA12-9B12-45CB-BE5D-DCCACE43F93D}" type="pres">
      <dgm:prSet presAssocID="{151D6F22-AD0E-4251-BC6A-3CD871DE77F6}" presName="thickLine" presStyleLbl="alignNode1" presStyleIdx="4" presStyleCnt="8"/>
      <dgm:spPr/>
    </dgm:pt>
    <dgm:pt modelId="{BCAAF7FC-2F1F-4A28-9EA7-AEE95F11C12B}" type="pres">
      <dgm:prSet presAssocID="{151D6F22-AD0E-4251-BC6A-3CD871DE77F6}" presName="horz1" presStyleCnt="0"/>
      <dgm:spPr/>
    </dgm:pt>
    <dgm:pt modelId="{CA3577AF-0703-49B5-8421-CA8311000802}" type="pres">
      <dgm:prSet presAssocID="{151D6F22-AD0E-4251-BC6A-3CD871DE77F6}" presName="tx1" presStyleLbl="revTx" presStyleIdx="4" presStyleCnt="8"/>
      <dgm:spPr/>
    </dgm:pt>
    <dgm:pt modelId="{D660A044-71FE-40F0-8530-C20048611D15}" type="pres">
      <dgm:prSet presAssocID="{151D6F22-AD0E-4251-BC6A-3CD871DE77F6}" presName="vert1" presStyleCnt="0"/>
      <dgm:spPr/>
    </dgm:pt>
    <dgm:pt modelId="{25D5E66C-C52A-4E25-8081-234ED1CDF6C0}" type="pres">
      <dgm:prSet presAssocID="{D1B1B472-5460-4277-A76E-062A63CC9255}" presName="thickLine" presStyleLbl="alignNode1" presStyleIdx="5" presStyleCnt="8"/>
      <dgm:spPr/>
    </dgm:pt>
    <dgm:pt modelId="{EC211B35-690C-4F38-99A3-DB6DBF4B5F16}" type="pres">
      <dgm:prSet presAssocID="{D1B1B472-5460-4277-A76E-062A63CC9255}" presName="horz1" presStyleCnt="0"/>
      <dgm:spPr/>
    </dgm:pt>
    <dgm:pt modelId="{7C434A88-04B5-4B27-9EE9-C0C863FD4951}" type="pres">
      <dgm:prSet presAssocID="{D1B1B472-5460-4277-A76E-062A63CC9255}" presName="tx1" presStyleLbl="revTx" presStyleIdx="5" presStyleCnt="8"/>
      <dgm:spPr/>
    </dgm:pt>
    <dgm:pt modelId="{F0A30201-4E3E-4C09-B70F-4340C704CFD8}" type="pres">
      <dgm:prSet presAssocID="{D1B1B472-5460-4277-A76E-062A63CC9255}" presName="vert1" presStyleCnt="0"/>
      <dgm:spPr/>
    </dgm:pt>
    <dgm:pt modelId="{48F1E5BB-7D14-4C4B-9CB9-CCA3706A9EF4}" type="pres">
      <dgm:prSet presAssocID="{BE17924F-8B66-417E-8C7E-966DD6105D6C}" presName="thickLine" presStyleLbl="alignNode1" presStyleIdx="6" presStyleCnt="8"/>
      <dgm:spPr/>
    </dgm:pt>
    <dgm:pt modelId="{B7E4E5CC-F4DB-46DC-9296-CD7F396B26CA}" type="pres">
      <dgm:prSet presAssocID="{BE17924F-8B66-417E-8C7E-966DD6105D6C}" presName="horz1" presStyleCnt="0"/>
      <dgm:spPr/>
    </dgm:pt>
    <dgm:pt modelId="{929034E4-6C55-451B-B96B-E35F9ECD6C9A}" type="pres">
      <dgm:prSet presAssocID="{BE17924F-8B66-417E-8C7E-966DD6105D6C}" presName="tx1" presStyleLbl="revTx" presStyleIdx="6" presStyleCnt="8"/>
      <dgm:spPr/>
    </dgm:pt>
    <dgm:pt modelId="{E9C66CB4-5DA0-498A-9739-64AE0A11CADA}" type="pres">
      <dgm:prSet presAssocID="{BE17924F-8B66-417E-8C7E-966DD6105D6C}" presName="vert1" presStyleCnt="0"/>
      <dgm:spPr/>
    </dgm:pt>
    <dgm:pt modelId="{B8B46DB3-2A60-49AC-B635-7295F6A14976}" type="pres">
      <dgm:prSet presAssocID="{70B1CD5A-7F78-4C19-A2CB-587675D90DA2}" presName="thickLine" presStyleLbl="alignNode1" presStyleIdx="7" presStyleCnt="8"/>
      <dgm:spPr/>
    </dgm:pt>
    <dgm:pt modelId="{78E00E35-64ED-4AF1-A564-1676609605A3}" type="pres">
      <dgm:prSet presAssocID="{70B1CD5A-7F78-4C19-A2CB-587675D90DA2}" presName="horz1" presStyleCnt="0"/>
      <dgm:spPr/>
    </dgm:pt>
    <dgm:pt modelId="{E97A3F8C-968C-4591-AB41-10C1BC1C5D9F}" type="pres">
      <dgm:prSet presAssocID="{70B1CD5A-7F78-4C19-A2CB-587675D90DA2}" presName="tx1" presStyleLbl="revTx" presStyleIdx="7" presStyleCnt="8"/>
      <dgm:spPr/>
    </dgm:pt>
    <dgm:pt modelId="{08A15343-2FE0-4A88-8C57-99006F7D7961}" type="pres">
      <dgm:prSet presAssocID="{70B1CD5A-7F78-4C19-A2CB-587675D90DA2}" presName="vert1" presStyleCnt="0"/>
      <dgm:spPr/>
    </dgm:pt>
  </dgm:ptLst>
  <dgm:cxnLst>
    <dgm:cxn modelId="{4C4BC306-9CF5-4F39-B468-B5438F329B19}" srcId="{F0A3EC7C-70A0-4CE6-B740-AC6337C09149}" destId="{2FF29B29-82C9-4B61-8080-5CB381E8C4F8}" srcOrd="3" destOrd="0" parTransId="{6F04D460-22DA-4653-8E90-903977049077}" sibTransId="{89E3D5E4-39D7-465C-AD3E-7F24563C3C80}"/>
    <dgm:cxn modelId="{52487112-1AD9-4268-9ED2-7D8E2371A7CD}" srcId="{F0A3EC7C-70A0-4CE6-B740-AC6337C09149}" destId="{3B30E728-9099-4322-9183-8F453B424C70}" srcOrd="0" destOrd="0" parTransId="{1114B802-7D79-4602-B2A6-2F204932063B}" sibTransId="{51D3F5BA-E027-427F-9A1D-F40221641D93}"/>
    <dgm:cxn modelId="{7A156A2F-2FDB-4450-BF98-82466E4E5F90}" type="presOf" srcId="{2FF29B29-82C9-4B61-8080-5CB381E8C4F8}" destId="{A8274E6A-F14D-43BB-83C9-8030D7FBA6CA}" srcOrd="0" destOrd="0" presId="urn:microsoft.com/office/officeart/2008/layout/LinedList"/>
    <dgm:cxn modelId="{B6D98E61-D56E-4D12-90C0-DE0C4F96D5CE}" type="presOf" srcId="{70B1CD5A-7F78-4C19-A2CB-587675D90DA2}" destId="{E97A3F8C-968C-4591-AB41-10C1BC1C5D9F}" srcOrd="0" destOrd="0" presId="urn:microsoft.com/office/officeart/2008/layout/LinedList"/>
    <dgm:cxn modelId="{D5068644-DBF8-4E2B-BF9A-AD62A3B8A9F4}" srcId="{F0A3EC7C-70A0-4CE6-B740-AC6337C09149}" destId="{70B1CD5A-7F78-4C19-A2CB-587675D90DA2}" srcOrd="7" destOrd="0" parTransId="{63BD1AE7-93C9-47B7-B2CA-0DF381EBDCF4}" sibTransId="{D6369149-38DE-43EE-9207-7582897A879B}"/>
    <dgm:cxn modelId="{A2ED936E-EFCA-4BB3-866B-DF9CF0F7EECB}" srcId="{F0A3EC7C-70A0-4CE6-B740-AC6337C09149}" destId="{3BE0EC48-01DC-464F-BE1A-5F64BCED9539}" srcOrd="2" destOrd="0" parTransId="{1805710B-7C55-4BAC-8A71-3F75C87C76B7}" sibTransId="{ACCF9EB2-DE8D-41D4-864E-4A6416C69354}"/>
    <dgm:cxn modelId="{8FD1FB78-A4D5-43C0-A277-459FA87142DF}" type="presOf" srcId="{3B30E728-9099-4322-9183-8F453B424C70}" destId="{ED872C65-700F-4935-9D85-02D2E3F656BF}" srcOrd="0" destOrd="0" presId="urn:microsoft.com/office/officeart/2008/layout/LinedList"/>
    <dgm:cxn modelId="{37928A7E-F44E-4F52-AA30-2D163A6D607D}" type="presOf" srcId="{F0A3EC7C-70A0-4CE6-B740-AC6337C09149}" destId="{E6225319-170F-41B2-AC1D-CAE91605FB1D}" srcOrd="0" destOrd="0" presId="urn:microsoft.com/office/officeart/2008/layout/LinedList"/>
    <dgm:cxn modelId="{5AA19292-11FF-494E-98FE-28E9628E98B0}" srcId="{F0A3EC7C-70A0-4CE6-B740-AC6337C09149}" destId="{FEE6BDE3-D881-4E70-AC97-EC511BBB139E}" srcOrd="1" destOrd="0" parTransId="{0F9455CC-842B-4B45-A07D-D398FA4AF942}" sibTransId="{125326B3-1108-4651-ABD9-3C77FC4D2635}"/>
    <dgm:cxn modelId="{B377319F-6D93-44F8-B2E6-18B862F719A4}" type="presOf" srcId="{3BE0EC48-01DC-464F-BE1A-5F64BCED9539}" destId="{15410A74-1153-496D-9D85-164487C3141D}" srcOrd="0" destOrd="0" presId="urn:microsoft.com/office/officeart/2008/layout/LinedList"/>
    <dgm:cxn modelId="{3B8EAAA2-C025-4FC5-8B3E-2FE683D5D026}" type="presOf" srcId="{151D6F22-AD0E-4251-BC6A-3CD871DE77F6}" destId="{CA3577AF-0703-49B5-8421-CA8311000802}" srcOrd="0" destOrd="0" presId="urn:microsoft.com/office/officeart/2008/layout/LinedList"/>
    <dgm:cxn modelId="{78A454AE-7C6B-4ABD-93AC-8B4588647CC1}" srcId="{F0A3EC7C-70A0-4CE6-B740-AC6337C09149}" destId="{BE17924F-8B66-417E-8C7E-966DD6105D6C}" srcOrd="6" destOrd="0" parTransId="{E3E72267-7F3A-4631-8EC6-249AFEFA9639}" sibTransId="{AC905E78-D0BD-4A7D-ADF8-72ED997FBA3F}"/>
    <dgm:cxn modelId="{18C2C3B4-7E8B-43EE-A9E8-667FE9B02784}" srcId="{F0A3EC7C-70A0-4CE6-B740-AC6337C09149}" destId="{151D6F22-AD0E-4251-BC6A-3CD871DE77F6}" srcOrd="4" destOrd="0" parTransId="{70AAE250-0547-436B-BCFD-5D73C10A3D5E}" sibTransId="{3B3923A2-4896-4068-825F-F62D88F990D6}"/>
    <dgm:cxn modelId="{54FD43B5-D4FD-4D27-AFE0-3A83D08CF027}" type="presOf" srcId="{BE17924F-8B66-417E-8C7E-966DD6105D6C}" destId="{929034E4-6C55-451B-B96B-E35F9ECD6C9A}" srcOrd="0" destOrd="0" presId="urn:microsoft.com/office/officeart/2008/layout/LinedList"/>
    <dgm:cxn modelId="{96D0DAD4-3FE6-47A3-A87C-70D9E1D9D749}" type="presOf" srcId="{FEE6BDE3-D881-4E70-AC97-EC511BBB139E}" destId="{605FE1B1-6E62-4FFE-A9C7-62BA1CB86629}" srcOrd="0" destOrd="0" presId="urn:microsoft.com/office/officeart/2008/layout/LinedList"/>
    <dgm:cxn modelId="{E20FE2F9-C3B7-49EA-B232-2DDA8CC25D8C}" type="presOf" srcId="{D1B1B472-5460-4277-A76E-062A63CC9255}" destId="{7C434A88-04B5-4B27-9EE9-C0C863FD4951}" srcOrd="0" destOrd="0" presId="urn:microsoft.com/office/officeart/2008/layout/LinedList"/>
    <dgm:cxn modelId="{523BFFFB-67E6-4677-BAE9-8DE7640A9901}" srcId="{F0A3EC7C-70A0-4CE6-B740-AC6337C09149}" destId="{D1B1B472-5460-4277-A76E-062A63CC9255}" srcOrd="5" destOrd="0" parTransId="{F9667BF1-5F27-4B29-96FF-30B30086AD01}" sibTransId="{65C677B8-EBF8-4824-AD71-1EC1B067B100}"/>
    <dgm:cxn modelId="{319358B3-7A5A-408A-A819-7569C0D0A820}" type="presParOf" srcId="{E6225319-170F-41B2-AC1D-CAE91605FB1D}" destId="{288A52DD-C58F-486F-892E-77ADD7E4EB83}" srcOrd="0" destOrd="0" presId="urn:microsoft.com/office/officeart/2008/layout/LinedList"/>
    <dgm:cxn modelId="{60B5C04D-95EA-4B72-9ACF-3C0E17F93B9A}" type="presParOf" srcId="{E6225319-170F-41B2-AC1D-CAE91605FB1D}" destId="{D95F6663-7228-468A-AE42-CC510B72A341}" srcOrd="1" destOrd="0" presId="urn:microsoft.com/office/officeart/2008/layout/LinedList"/>
    <dgm:cxn modelId="{565127CD-EA4A-404F-A086-3892AE1747E0}" type="presParOf" srcId="{D95F6663-7228-468A-AE42-CC510B72A341}" destId="{ED872C65-700F-4935-9D85-02D2E3F656BF}" srcOrd="0" destOrd="0" presId="urn:microsoft.com/office/officeart/2008/layout/LinedList"/>
    <dgm:cxn modelId="{CD7C29D3-E570-4D48-955F-7CE3DE2E3629}" type="presParOf" srcId="{D95F6663-7228-468A-AE42-CC510B72A341}" destId="{ABFA9D17-63FA-4E85-9D46-D00EFF01C5FE}" srcOrd="1" destOrd="0" presId="urn:microsoft.com/office/officeart/2008/layout/LinedList"/>
    <dgm:cxn modelId="{F037E0DE-6213-40D8-988A-34E997BF1FE2}" type="presParOf" srcId="{E6225319-170F-41B2-AC1D-CAE91605FB1D}" destId="{86DDA951-6A32-4701-A481-629180F2760E}" srcOrd="2" destOrd="0" presId="urn:microsoft.com/office/officeart/2008/layout/LinedList"/>
    <dgm:cxn modelId="{32D9A15D-E62F-4144-9991-5508F47C6B71}" type="presParOf" srcId="{E6225319-170F-41B2-AC1D-CAE91605FB1D}" destId="{607E1A35-3C70-4D1F-A175-DFC2FA967865}" srcOrd="3" destOrd="0" presId="urn:microsoft.com/office/officeart/2008/layout/LinedList"/>
    <dgm:cxn modelId="{A524F68F-A1B7-43E5-A41B-7ED823C1FAD8}" type="presParOf" srcId="{607E1A35-3C70-4D1F-A175-DFC2FA967865}" destId="{605FE1B1-6E62-4FFE-A9C7-62BA1CB86629}" srcOrd="0" destOrd="0" presId="urn:microsoft.com/office/officeart/2008/layout/LinedList"/>
    <dgm:cxn modelId="{EF349684-ABAF-443A-82B1-48955ED45B3A}" type="presParOf" srcId="{607E1A35-3C70-4D1F-A175-DFC2FA967865}" destId="{032FEA4B-91F3-4E46-ABFE-F130B8355785}" srcOrd="1" destOrd="0" presId="urn:microsoft.com/office/officeart/2008/layout/LinedList"/>
    <dgm:cxn modelId="{6E6741EC-E07F-4097-ADCD-AE06B56A23E7}" type="presParOf" srcId="{E6225319-170F-41B2-AC1D-CAE91605FB1D}" destId="{374ADEBF-5ECC-4798-B4FD-699DEC97D9EF}" srcOrd="4" destOrd="0" presId="urn:microsoft.com/office/officeart/2008/layout/LinedList"/>
    <dgm:cxn modelId="{ABF25D84-6571-4DED-A231-1AE5F40642C2}" type="presParOf" srcId="{E6225319-170F-41B2-AC1D-CAE91605FB1D}" destId="{E4B0A51B-2773-4170-9AED-3EA0D8AA14F0}" srcOrd="5" destOrd="0" presId="urn:microsoft.com/office/officeart/2008/layout/LinedList"/>
    <dgm:cxn modelId="{8BCD337A-7D19-4A4E-B328-CE5C8EF14663}" type="presParOf" srcId="{E4B0A51B-2773-4170-9AED-3EA0D8AA14F0}" destId="{15410A74-1153-496D-9D85-164487C3141D}" srcOrd="0" destOrd="0" presId="urn:microsoft.com/office/officeart/2008/layout/LinedList"/>
    <dgm:cxn modelId="{C9B225A8-63D5-45DE-8966-DF2E4CDB6064}" type="presParOf" srcId="{E4B0A51B-2773-4170-9AED-3EA0D8AA14F0}" destId="{CA59C5A3-8CEA-4FD6-8F47-FF35FEE0A8B7}" srcOrd="1" destOrd="0" presId="urn:microsoft.com/office/officeart/2008/layout/LinedList"/>
    <dgm:cxn modelId="{9B2846DD-1B7A-4D3E-A297-205673E04AFC}" type="presParOf" srcId="{E6225319-170F-41B2-AC1D-CAE91605FB1D}" destId="{973945D0-05A2-4213-B3D3-6EC15EEB93C2}" srcOrd="6" destOrd="0" presId="urn:microsoft.com/office/officeart/2008/layout/LinedList"/>
    <dgm:cxn modelId="{5477E7CA-7F63-4E9D-A184-CC26E310C95C}" type="presParOf" srcId="{E6225319-170F-41B2-AC1D-CAE91605FB1D}" destId="{60085034-B708-4536-9595-704CAA83B049}" srcOrd="7" destOrd="0" presId="urn:microsoft.com/office/officeart/2008/layout/LinedList"/>
    <dgm:cxn modelId="{962FCD6D-D3D5-44DE-B1AE-EA6C6484462F}" type="presParOf" srcId="{60085034-B708-4536-9595-704CAA83B049}" destId="{A8274E6A-F14D-43BB-83C9-8030D7FBA6CA}" srcOrd="0" destOrd="0" presId="urn:microsoft.com/office/officeart/2008/layout/LinedList"/>
    <dgm:cxn modelId="{5D24A5D7-2A03-41B5-B5E0-0DBAB949A32A}" type="presParOf" srcId="{60085034-B708-4536-9595-704CAA83B049}" destId="{08CDD55D-9AFF-4978-A348-783C717B4BA7}" srcOrd="1" destOrd="0" presId="urn:microsoft.com/office/officeart/2008/layout/LinedList"/>
    <dgm:cxn modelId="{CE27655D-ECA8-48E3-8780-B83FAEACF4F6}" type="presParOf" srcId="{E6225319-170F-41B2-AC1D-CAE91605FB1D}" destId="{87E5AA12-9B12-45CB-BE5D-DCCACE43F93D}" srcOrd="8" destOrd="0" presId="urn:microsoft.com/office/officeart/2008/layout/LinedList"/>
    <dgm:cxn modelId="{727EB817-1197-4158-9918-22F8D4C6E6F9}" type="presParOf" srcId="{E6225319-170F-41B2-AC1D-CAE91605FB1D}" destId="{BCAAF7FC-2F1F-4A28-9EA7-AEE95F11C12B}" srcOrd="9" destOrd="0" presId="urn:microsoft.com/office/officeart/2008/layout/LinedList"/>
    <dgm:cxn modelId="{7745E53C-C146-48A8-B232-CE4379FEC7B9}" type="presParOf" srcId="{BCAAF7FC-2F1F-4A28-9EA7-AEE95F11C12B}" destId="{CA3577AF-0703-49B5-8421-CA8311000802}" srcOrd="0" destOrd="0" presId="urn:microsoft.com/office/officeart/2008/layout/LinedList"/>
    <dgm:cxn modelId="{B9A0AD6B-5B5C-4F75-AF14-1F76FE969107}" type="presParOf" srcId="{BCAAF7FC-2F1F-4A28-9EA7-AEE95F11C12B}" destId="{D660A044-71FE-40F0-8530-C20048611D15}" srcOrd="1" destOrd="0" presId="urn:microsoft.com/office/officeart/2008/layout/LinedList"/>
    <dgm:cxn modelId="{119D6953-5D23-4A88-BF76-41CE13A776E7}" type="presParOf" srcId="{E6225319-170F-41B2-AC1D-CAE91605FB1D}" destId="{25D5E66C-C52A-4E25-8081-234ED1CDF6C0}" srcOrd="10" destOrd="0" presId="urn:microsoft.com/office/officeart/2008/layout/LinedList"/>
    <dgm:cxn modelId="{7CF05BB9-02B3-4CED-B747-5D42286CFF07}" type="presParOf" srcId="{E6225319-170F-41B2-AC1D-CAE91605FB1D}" destId="{EC211B35-690C-4F38-99A3-DB6DBF4B5F16}" srcOrd="11" destOrd="0" presId="urn:microsoft.com/office/officeart/2008/layout/LinedList"/>
    <dgm:cxn modelId="{1F54165C-EE8A-4F2B-80FF-473725FD7F77}" type="presParOf" srcId="{EC211B35-690C-4F38-99A3-DB6DBF4B5F16}" destId="{7C434A88-04B5-4B27-9EE9-C0C863FD4951}" srcOrd="0" destOrd="0" presId="urn:microsoft.com/office/officeart/2008/layout/LinedList"/>
    <dgm:cxn modelId="{491DF690-35D9-49C8-8B2D-6D3777009B9C}" type="presParOf" srcId="{EC211B35-690C-4F38-99A3-DB6DBF4B5F16}" destId="{F0A30201-4E3E-4C09-B70F-4340C704CFD8}" srcOrd="1" destOrd="0" presId="urn:microsoft.com/office/officeart/2008/layout/LinedList"/>
    <dgm:cxn modelId="{63C7F598-F7BD-47B1-95EF-927BEB658BDF}" type="presParOf" srcId="{E6225319-170F-41B2-AC1D-CAE91605FB1D}" destId="{48F1E5BB-7D14-4C4B-9CB9-CCA3706A9EF4}" srcOrd="12" destOrd="0" presId="urn:microsoft.com/office/officeart/2008/layout/LinedList"/>
    <dgm:cxn modelId="{5ACC5B38-1655-4924-B23C-FB489190BEA1}" type="presParOf" srcId="{E6225319-170F-41B2-AC1D-CAE91605FB1D}" destId="{B7E4E5CC-F4DB-46DC-9296-CD7F396B26CA}" srcOrd="13" destOrd="0" presId="urn:microsoft.com/office/officeart/2008/layout/LinedList"/>
    <dgm:cxn modelId="{945C305E-4724-40A3-8C5E-3CD03EAE3B19}" type="presParOf" srcId="{B7E4E5CC-F4DB-46DC-9296-CD7F396B26CA}" destId="{929034E4-6C55-451B-B96B-E35F9ECD6C9A}" srcOrd="0" destOrd="0" presId="urn:microsoft.com/office/officeart/2008/layout/LinedList"/>
    <dgm:cxn modelId="{50E1A1E4-35FC-4D18-A468-BF2C5091F9C4}" type="presParOf" srcId="{B7E4E5CC-F4DB-46DC-9296-CD7F396B26CA}" destId="{E9C66CB4-5DA0-498A-9739-64AE0A11CADA}" srcOrd="1" destOrd="0" presId="urn:microsoft.com/office/officeart/2008/layout/LinedList"/>
    <dgm:cxn modelId="{CCDE8994-7C1F-46E5-92EA-2ECE094C6C50}" type="presParOf" srcId="{E6225319-170F-41B2-AC1D-CAE91605FB1D}" destId="{B8B46DB3-2A60-49AC-B635-7295F6A14976}" srcOrd="14" destOrd="0" presId="urn:microsoft.com/office/officeart/2008/layout/LinedList"/>
    <dgm:cxn modelId="{4AA483B2-E2F7-4DDC-A080-AD2A6907C5E2}" type="presParOf" srcId="{E6225319-170F-41B2-AC1D-CAE91605FB1D}" destId="{78E00E35-64ED-4AF1-A564-1676609605A3}" srcOrd="15" destOrd="0" presId="urn:microsoft.com/office/officeart/2008/layout/LinedList"/>
    <dgm:cxn modelId="{BA790B6D-CDB6-40C5-A8A7-F82BEE74C963}" type="presParOf" srcId="{78E00E35-64ED-4AF1-A564-1676609605A3}" destId="{E97A3F8C-968C-4591-AB41-10C1BC1C5D9F}" srcOrd="0" destOrd="0" presId="urn:microsoft.com/office/officeart/2008/layout/LinedList"/>
    <dgm:cxn modelId="{7C68152B-D544-45AC-B4C3-FB4081F2BBC6}" type="presParOf" srcId="{78E00E35-64ED-4AF1-A564-1676609605A3}" destId="{08A15343-2FE0-4A88-8C57-99006F7D796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7B501DD-63B5-47E8-87E8-56B77C89AA7E}" type="doc">
      <dgm:prSet loTypeId="urn:microsoft.com/office/officeart/2011/layout/Radial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B329E98-3A05-4095-B42B-37FCC2DF9406}">
      <dgm:prSet phldrT="[Text]" custT="1"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4400" dirty="0">
              <a:solidFill>
                <a:srgbClr val="C00000"/>
              </a:solidFill>
              <a:latin typeface="#9Slide01 Tieu de ngan" panose="00000800000000000000" pitchFamily="2" charset="0"/>
            </a:rPr>
            <a:t>ĐẶC ĐIỂM</a:t>
          </a:r>
        </a:p>
      </dgm:t>
    </dgm:pt>
    <dgm:pt modelId="{83BAF3F5-3C1C-4B44-9C4D-7E68817D572D}" type="parTrans" cxnId="{FFD4083F-B0B7-4F16-977C-2F0CDFD21339}">
      <dgm:prSet/>
      <dgm:spPr/>
      <dgm:t>
        <a:bodyPr/>
        <a:lstStyle/>
        <a:p>
          <a:endParaRPr lang="en-US"/>
        </a:p>
      </dgm:t>
    </dgm:pt>
    <dgm:pt modelId="{85A74C52-9675-43E3-AEC8-FEFE43F2CA8C}" type="sibTrans" cxnId="{FFD4083F-B0B7-4F16-977C-2F0CDFD21339}">
      <dgm:prSet/>
      <dgm:spPr/>
      <dgm:t>
        <a:bodyPr/>
        <a:lstStyle/>
        <a:p>
          <a:endParaRPr lang="en-US"/>
        </a:p>
      </dgm:t>
    </dgm:pt>
    <dgm:pt modelId="{795444E9-21A3-4281-BFD2-21B0CD090DF6}">
      <dgm:prSet phldrT="[Text]"/>
      <dgm:spPr/>
      <dgm:t>
        <a:bodyPr/>
        <a:lstStyle/>
        <a:p>
          <a:endParaRPr lang="en-US" dirty="0"/>
        </a:p>
      </dgm:t>
    </dgm:pt>
    <dgm:pt modelId="{FA276FC7-460E-4AC0-B976-3495AF3F8689}" type="parTrans" cxnId="{D91F6019-FF2D-4D8F-B6AD-BA80C5DF4159}">
      <dgm:prSet/>
      <dgm:spPr/>
      <dgm:t>
        <a:bodyPr/>
        <a:lstStyle/>
        <a:p>
          <a:endParaRPr lang="en-US"/>
        </a:p>
      </dgm:t>
    </dgm:pt>
    <dgm:pt modelId="{E42AE8EB-5669-41F9-B248-17ECE7C3A59E}" type="sibTrans" cxnId="{D91F6019-FF2D-4D8F-B6AD-BA80C5DF4159}">
      <dgm:prSet/>
      <dgm:spPr/>
      <dgm:t>
        <a:bodyPr/>
        <a:lstStyle/>
        <a:p>
          <a:endParaRPr lang="en-US"/>
        </a:p>
      </dgm:t>
    </dgm:pt>
    <dgm:pt modelId="{DA1AE149-EF6B-4E4B-B3A4-5F2A28AA4FEE}">
      <dgm:prSet phldrT="[Text]"/>
      <dgm:spPr/>
      <dgm:t>
        <a:bodyPr/>
        <a:lstStyle/>
        <a:p>
          <a:endParaRPr lang="en-US" dirty="0"/>
        </a:p>
      </dgm:t>
    </dgm:pt>
    <dgm:pt modelId="{8424E93E-D3E3-49DB-8075-1EEA0F5B8FDA}" type="parTrans" cxnId="{B7EABAAD-3673-4AAE-AD1A-DFB859861F4B}">
      <dgm:prSet/>
      <dgm:spPr/>
      <dgm:t>
        <a:bodyPr/>
        <a:lstStyle/>
        <a:p>
          <a:endParaRPr lang="en-US"/>
        </a:p>
      </dgm:t>
    </dgm:pt>
    <dgm:pt modelId="{C7ECFA9F-9165-4D35-BDD6-114A44BE605A}" type="sibTrans" cxnId="{B7EABAAD-3673-4AAE-AD1A-DFB859861F4B}">
      <dgm:prSet/>
      <dgm:spPr/>
      <dgm:t>
        <a:bodyPr/>
        <a:lstStyle/>
        <a:p>
          <a:endParaRPr lang="en-US"/>
        </a:p>
      </dgm:t>
    </dgm:pt>
    <dgm:pt modelId="{2C3DD1AD-3043-4681-BCA7-C0BB5894C0BD}">
      <dgm:prSet phldrT="[Text]"/>
      <dgm:spPr/>
      <dgm:t>
        <a:bodyPr/>
        <a:lstStyle/>
        <a:p>
          <a:endParaRPr lang="en-US" dirty="0"/>
        </a:p>
      </dgm:t>
    </dgm:pt>
    <dgm:pt modelId="{19A3556A-5F63-40C8-9F2C-031B54965F07}" type="sibTrans" cxnId="{EE779ED5-7B8B-4493-BB14-5E5B9D0AD779}">
      <dgm:prSet/>
      <dgm:spPr/>
      <dgm:t>
        <a:bodyPr/>
        <a:lstStyle/>
        <a:p>
          <a:endParaRPr lang="en-US"/>
        </a:p>
      </dgm:t>
    </dgm:pt>
    <dgm:pt modelId="{0E7D9877-4C6E-4888-AF33-02DFFBD098F5}" type="parTrans" cxnId="{EE779ED5-7B8B-4493-BB14-5E5B9D0AD779}">
      <dgm:prSet/>
      <dgm:spPr/>
      <dgm:t>
        <a:bodyPr/>
        <a:lstStyle/>
        <a:p>
          <a:endParaRPr lang="en-US"/>
        </a:p>
      </dgm:t>
    </dgm:pt>
    <dgm:pt modelId="{C2B1F89A-1D41-4D24-8FE3-787116D92D97}" type="pres">
      <dgm:prSet presAssocID="{27B501DD-63B5-47E8-87E8-56B77C89AA7E}" presName="Name0" presStyleCnt="0">
        <dgm:presLayoutVars>
          <dgm:chMax val="1"/>
          <dgm:chPref val="1"/>
          <dgm:dir/>
          <dgm:resizeHandles/>
        </dgm:presLayoutVars>
      </dgm:prSet>
      <dgm:spPr/>
    </dgm:pt>
    <dgm:pt modelId="{EE254A44-3599-4ABA-8D05-D6546CD396B6}" type="pres">
      <dgm:prSet presAssocID="{5B329E98-3A05-4095-B42B-37FCC2DF9406}" presName="Parent" presStyleLbl="node1" presStyleIdx="0" presStyleCnt="2">
        <dgm:presLayoutVars>
          <dgm:chMax val="4"/>
          <dgm:chPref val="3"/>
        </dgm:presLayoutVars>
      </dgm:prSet>
      <dgm:spPr/>
    </dgm:pt>
    <dgm:pt modelId="{DB9714B9-8172-451C-8441-8B406C5296A6}" type="pres">
      <dgm:prSet presAssocID="{2C3DD1AD-3043-4681-BCA7-C0BB5894C0BD}" presName="Accent" presStyleLbl="node1" presStyleIdx="1" presStyleCnt="2"/>
      <dgm:spPr>
        <a:solidFill>
          <a:schemeClr val="accent4">
            <a:lumMod val="60000"/>
            <a:lumOff val="40000"/>
          </a:schemeClr>
        </a:solidFill>
        <a:ln>
          <a:solidFill>
            <a:schemeClr val="tx1"/>
          </a:solidFill>
        </a:ln>
      </dgm:spPr>
    </dgm:pt>
    <dgm:pt modelId="{B4163E41-84A4-41DB-8E10-43DA7A042D31}" type="pres">
      <dgm:prSet presAssocID="{2C3DD1AD-3043-4681-BCA7-C0BB5894C0BD}" presName="Image1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 l="-8000" r="-8000"/>
          </a:stretch>
        </a:blipFill>
        <a:ln>
          <a:solidFill>
            <a:schemeClr val="tx1"/>
          </a:solidFill>
        </a:ln>
      </dgm:spPr>
    </dgm:pt>
    <dgm:pt modelId="{6B470D13-0C53-4C15-8917-E94362C15632}" type="pres">
      <dgm:prSet presAssocID="{2C3DD1AD-3043-4681-BCA7-C0BB5894C0BD}" presName="Child1" presStyleLbl="revTx" presStyleIdx="0" presStyleCnt="3" custScaleX="101276">
        <dgm:presLayoutVars>
          <dgm:chMax val="0"/>
          <dgm:chPref val="0"/>
          <dgm:bulletEnabled val="1"/>
        </dgm:presLayoutVars>
      </dgm:prSet>
      <dgm:spPr/>
    </dgm:pt>
    <dgm:pt modelId="{CC4218E5-6E54-428A-A867-2F448277C2E1}" type="pres">
      <dgm:prSet presAssocID="{795444E9-21A3-4281-BFD2-21B0CD090DF6}" presName="Image2" presStyleCnt="0"/>
      <dgm:spPr/>
    </dgm:pt>
    <dgm:pt modelId="{6E9D0057-A942-45FB-BD2F-6A443DEC9666}" type="pres">
      <dgm:prSet presAssocID="{795444E9-21A3-4281-BFD2-21B0CD090DF6}" presName="Image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 t="-2000" b="-2000"/>
          </a:stretch>
        </a:blipFill>
        <a:ln>
          <a:solidFill>
            <a:schemeClr val="tx1"/>
          </a:solidFill>
        </a:ln>
      </dgm:spPr>
    </dgm:pt>
    <dgm:pt modelId="{9D13E0A3-6660-4DEB-9D8F-67BB2CCD96C2}" type="pres">
      <dgm:prSet presAssocID="{795444E9-21A3-4281-BFD2-21B0CD090DF6}" presName="Child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BECF06E-FF36-4D0F-84A9-AD10374FFD16}" type="pres">
      <dgm:prSet presAssocID="{DA1AE149-EF6B-4E4B-B3A4-5F2A28AA4FEE}" presName="Image3" presStyleCnt="0"/>
      <dgm:spPr/>
    </dgm:pt>
    <dgm:pt modelId="{CCD4F965-0159-4D7D-8353-1B9DA8C68E78}" type="pres">
      <dgm:prSet presAssocID="{DA1AE149-EF6B-4E4B-B3A4-5F2A28AA4FEE}" presName="Image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 l="-15000" r="-15000"/>
          </a:stretch>
        </a:blipFill>
        <a:ln>
          <a:solidFill>
            <a:schemeClr val="tx1"/>
          </a:solidFill>
        </a:ln>
      </dgm:spPr>
    </dgm:pt>
    <dgm:pt modelId="{17E85BE1-BC7D-4DD1-A135-7955C0B33D54}" type="pres">
      <dgm:prSet presAssocID="{DA1AE149-EF6B-4E4B-B3A4-5F2A28AA4FEE}" presName="Child3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C1DF20E-2E39-4C4C-92DD-E5454D712987}" type="presOf" srcId="{DA1AE149-EF6B-4E4B-B3A4-5F2A28AA4FEE}" destId="{17E85BE1-BC7D-4DD1-A135-7955C0B33D54}" srcOrd="0" destOrd="0" presId="urn:microsoft.com/office/officeart/2011/layout/RadialPictureList"/>
    <dgm:cxn modelId="{D91F6019-FF2D-4D8F-B6AD-BA80C5DF4159}" srcId="{5B329E98-3A05-4095-B42B-37FCC2DF9406}" destId="{795444E9-21A3-4281-BFD2-21B0CD090DF6}" srcOrd="1" destOrd="0" parTransId="{FA276FC7-460E-4AC0-B976-3495AF3F8689}" sibTransId="{E42AE8EB-5669-41F9-B248-17ECE7C3A59E}"/>
    <dgm:cxn modelId="{FFD4083F-B0B7-4F16-977C-2F0CDFD21339}" srcId="{27B501DD-63B5-47E8-87E8-56B77C89AA7E}" destId="{5B329E98-3A05-4095-B42B-37FCC2DF9406}" srcOrd="0" destOrd="0" parTransId="{83BAF3F5-3C1C-4B44-9C4D-7E68817D572D}" sibTransId="{85A74C52-9675-43E3-AEC8-FEFE43F2CA8C}"/>
    <dgm:cxn modelId="{8B3C20AB-53FA-461A-801D-85543E9FEF6D}" type="presOf" srcId="{2C3DD1AD-3043-4681-BCA7-C0BB5894C0BD}" destId="{6B470D13-0C53-4C15-8917-E94362C15632}" srcOrd="0" destOrd="0" presId="urn:microsoft.com/office/officeart/2011/layout/RadialPictureList"/>
    <dgm:cxn modelId="{B7EABAAD-3673-4AAE-AD1A-DFB859861F4B}" srcId="{5B329E98-3A05-4095-B42B-37FCC2DF9406}" destId="{DA1AE149-EF6B-4E4B-B3A4-5F2A28AA4FEE}" srcOrd="2" destOrd="0" parTransId="{8424E93E-D3E3-49DB-8075-1EEA0F5B8FDA}" sibTransId="{C7ECFA9F-9165-4D35-BDD6-114A44BE605A}"/>
    <dgm:cxn modelId="{62BFDBC0-18AE-4259-96FD-047AB1865241}" type="presOf" srcId="{27B501DD-63B5-47E8-87E8-56B77C89AA7E}" destId="{C2B1F89A-1D41-4D24-8FE3-787116D92D97}" srcOrd="0" destOrd="0" presId="urn:microsoft.com/office/officeart/2011/layout/RadialPictureList"/>
    <dgm:cxn modelId="{2EC2D4C8-65E0-4616-8944-4D86CE8AF5B5}" type="presOf" srcId="{5B329E98-3A05-4095-B42B-37FCC2DF9406}" destId="{EE254A44-3599-4ABA-8D05-D6546CD396B6}" srcOrd="0" destOrd="0" presId="urn:microsoft.com/office/officeart/2011/layout/RadialPictureList"/>
    <dgm:cxn modelId="{EE779ED5-7B8B-4493-BB14-5E5B9D0AD779}" srcId="{5B329E98-3A05-4095-B42B-37FCC2DF9406}" destId="{2C3DD1AD-3043-4681-BCA7-C0BB5894C0BD}" srcOrd="0" destOrd="0" parTransId="{0E7D9877-4C6E-4888-AF33-02DFFBD098F5}" sibTransId="{19A3556A-5F63-40C8-9F2C-031B54965F07}"/>
    <dgm:cxn modelId="{761082FC-ED1D-48DF-827C-BC703E13DA6B}" type="presOf" srcId="{795444E9-21A3-4281-BFD2-21B0CD090DF6}" destId="{9D13E0A3-6660-4DEB-9D8F-67BB2CCD96C2}" srcOrd="0" destOrd="0" presId="urn:microsoft.com/office/officeart/2011/layout/RadialPictureList"/>
    <dgm:cxn modelId="{0C03383F-CFEF-4D92-BDCB-A59B92FA3B8B}" type="presParOf" srcId="{C2B1F89A-1D41-4D24-8FE3-787116D92D97}" destId="{EE254A44-3599-4ABA-8D05-D6546CD396B6}" srcOrd="0" destOrd="0" presId="urn:microsoft.com/office/officeart/2011/layout/RadialPictureList"/>
    <dgm:cxn modelId="{6C51F38D-E212-4B9A-B45D-9B61F3424EA8}" type="presParOf" srcId="{C2B1F89A-1D41-4D24-8FE3-787116D92D97}" destId="{DB9714B9-8172-451C-8441-8B406C5296A6}" srcOrd="1" destOrd="0" presId="urn:microsoft.com/office/officeart/2011/layout/RadialPictureList"/>
    <dgm:cxn modelId="{1E0D0D49-1887-48DA-91AE-719AF92239D4}" type="presParOf" srcId="{C2B1F89A-1D41-4D24-8FE3-787116D92D97}" destId="{B4163E41-84A4-41DB-8E10-43DA7A042D31}" srcOrd="2" destOrd="0" presId="urn:microsoft.com/office/officeart/2011/layout/RadialPictureList"/>
    <dgm:cxn modelId="{0F063F0A-C608-4930-B693-3F2A2E9BCD35}" type="presParOf" srcId="{C2B1F89A-1D41-4D24-8FE3-787116D92D97}" destId="{6B470D13-0C53-4C15-8917-E94362C15632}" srcOrd="3" destOrd="0" presId="urn:microsoft.com/office/officeart/2011/layout/RadialPictureList"/>
    <dgm:cxn modelId="{435BF6C9-FCB8-49B2-A128-28725E63C4DB}" type="presParOf" srcId="{C2B1F89A-1D41-4D24-8FE3-787116D92D97}" destId="{CC4218E5-6E54-428A-A867-2F448277C2E1}" srcOrd="4" destOrd="0" presId="urn:microsoft.com/office/officeart/2011/layout/RadialPictureList"/>
    <dgm:cxn modelId="{4E5F8199-E9D3-49B1-8FB2-641C096B48C5}" type="presParOf" srcId="{CC4218E5-6E54-428A-A867-2F448277C2E1}" destId="{6E9D0057-A942-45FB-BD2F-6A443DEC9666}" srcOrd="0" destOrd="0" presId="urn:microsoft.com/office/officeart/2011/layout/RadialPictureList"/>
    <dgm:cxn modelId="{7409F450-A8D3-4C5F-B4EF-A9B8A8D513F0}" type="presParOf" srcId="{C2B1F89A-1D41-4D24-8FE3-787116D92D97}" destId="{9D13E0A3-6660-4DEB-9D8F-67BB2CCD96C2}" srcOrd="5" destOrd="0" presId="urn:microsoft.com/office/officeart/2011/layout/RadialPictureList"/>
    <dgm:cxn modelId="{65C85C14-50BD-468E-AE28-08F85FEAF0CB}" type="presParOf" srcId="{C2B1F89A-1D41-4D24-8FE3-787116D92D97}" destId="{DBECF06E-FF36-4D0F-84A9-AD10374FFD16}" srcOrd="6" destOrd="0" presId="urn:microsoft.com/office/officeart/2011/layout/RadialPictureList"/>
    <dgm:cxn modelId="{5464853E-C667-4C5A-BA59-14804150087C}" type="presParOf" srcId="{DBECF06E-FF36-4D0F-84A9-AD10374FFD16}" destId="{CCD4F965-0159-4D7D-8353-1B9DA8C68E78}" srcOrd="0" destOrd="0" presId="urn:microsoft.com/office/officeart/2011/layout/RadialPictureList"/>
    <dgm:cxn modelId="{5C233F19-97AF-43AC-8FF7-1649145DD497}" type="presParOf" srcId="{C2B1F89A-1D41-4D24-8FE3-787116D92D97}" destId="{17E85BE1-BC7D-4DD1-A135-7955C0B33D54}" srcOrd="7" destOrd="0" presId="urn:microsoft.com/office/officeart/2011/layout/RadialPictur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8A52DD-C58F-486F-892E-77ADD7E4EB83}">
      <dsp:nvSpPr>
        <dsp:cNvPr id="0" name=""/>
        <dsp:cNvSpPr/>
      </dsp:nvSpPr>
      <dsp:spPr>
        <a:xfrm>
          <a:off x="0" y="0"/>
          <a:ext cx="43542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872C65-700F-4935-9D85-02D2E3F656BF}">
      <dsp:nvSpPr>
        <dsp:cNvPr id="0" name=""/>
        <dsp:cNvSpPr/>
      </dsp:nvSpPr>
      <dsp:spPr>
        <a:xfrm>
          <a:off x="0" y="0"/>
          <a:ext cx="4354252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Nguyễn</a:t>
          </a:r>
          <a:r>
            <a:rPr lang="en-US" sz="2500" kern="1200" dirty="0"/>
            <a:t> </a:t>
          </a:r>
          <a:r>
            <a:rPr lang="en-US" sz="2500" kern="1200" dirty="0" err="1"/>
            <a:t>Mạnh</a:t>
          </a:r>
          <a:r>
            <a:rPr lang="en-US" sz="2500" kern="1200" dirty="0"/>
            <a:t> Tân </a:t>
          </a:r>
        </a:p>
      </dsp:txBody>
      <dsp:txXfrm>
        <a:off x="0" y="0"/>
        <a:ext cx="4354252" cy="557268"/>
      </dsp:txXfrm>
    </dsp:sp>
    <dsp:sp modelId="{86DDA951-6A32-4701-A481-629180F2760E}">
      <dsp:nvSpPr>
        <dsp:cNvPr id="0" name=""/>
        <dsp:cNvSpPr/>
      </dsp:nvSpPr>
      <dsp:spPr>
        <a:xfrm>
          <a:off x="0" y="557268"/>
          <a:ext cx="43542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5FE1B1-6E62-4FFE-A9C7-62BA1CB86629}">
      <dsp:nvSpPr>
        <dsp:cNvPr id="0" name=""/>
        <dsp:cNvSpPr/>
      </dsp:nvSpPr>
      <dsp:spPr>
        <a:xfrm>
          <a:off x="0" y="557268"/>
          <a:ext cx="4354252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Mai Hồng Thanh </a:t>
          </a:r>
        </a:p>
      </dsp:txBody>
      <dsp:txXfrm>
        <a:off x="0" y="557268"/>
        <a:ext cx="4354252" cy="557268"/>
      </dsp:txXfrm>
    </dsp:sp>
    <dsp:sp modelId="{374ADEBF-5ECC-4798-B4FD-699DEC97D9EF}">
      <dsp:nvSpPr>
        <dsp:cNvPr id="0" name=""/>
        <dsp:cNvSpPr/>
      </dsp:nvSpPr>
      <dsp:spPr>
        <a:xfrm>
          <a:off x="0" y="1114536"/>
          <a:ext cx="43542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10A74-1153-496D-9D85-164487C3141D}">
      <dsp:nvSpPr>
        <dsp:cNvPr id="0" name=""/>
        <dsp:cNvSpPr/>
      </dsp:nvSpPr>
      <dsp:spPr>
        <a:xfrm>
          <a:off x="0" y="1114536"/>
          <a:ext cx="4354252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Nguyễn Ngọc Thế</a:t>
          </a:r>
        </a:p>
      </dsp:txBody>
      <dsp:txXfrm>
        <a:off x="0" y="1114536"/>
        <a:ext cx="4354252" cy="557268"/>
      </dsp:txXfrm>
    </dsp:sp>
    <dsp:sp modelId="{973945D0-05A2-4213-B3D3-6EC15EEB93C2}">
      <dsp:nvSpPr>
        <dsp:cNvPr id="0" name=""/>
        <dsp:cNvSpPr/>
      </dsp:nvSpPr>
      <dsp:spPr>
        <a:xfrm>
          <a:off x="0" y="1671804"/>
          <a:ext cx="43542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274E6A-F14D-43BB-83C9-8030D7FBA6CA}">
      <dsp:nvSpPr>
        <dsp:cNvPr id="0" name=""/>
        <dsp:cNvSpPr/>
      </dsp:nvSpPr>
      <dsp:spPr>
        <a:xfrm>
          <a:off x="0" y="1671804"/>
          <a:ext cx="4354252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Đỗ Công Thịnh </a:t>
          </a:r>
        </a:p>
      </dsp:txBody>
      <dsp:txXfrm>
        <a:off x="0" y="1671804"/>
        <a:ext cx="4354252" cy="557268"/>
      </dsp:txXfrm>
    </dsp:sp>
    <dsp:sp modelId="{87E5AA12-9B12-45CB-BE5D-DCCACE43F93D}">
      <dsp:nvSpPr>
        <dsp:cNvPr id="0" name=""/>
        <dsp:cNvSpPr/>
      </dsp:nvSpPr>
      <dsp:spPr>
        <a:xfrm>
          <a:off x="0" y="2229072"/>
          <a:ext cx="43542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577AF-0703-49B5-8421-CA8311000802}">
      <dsp:nvSpPr>
        <dsp:cNvPr id="0" name=""/>
        <dsp:cNvSpPr/>
      </dsp:nvSpPr>
      <dsp:spPr>
        <a:xfrm>
          <a:off x="0" y="2229072"/>
          <a:ext cx="4354252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Bùi Đức Thông </a:t>
          </a:r>
        </a:p>
      </dsp:txBody>
      <dsp:txXfrm>
        <a:off x="0" y="2229072"/>
        <a:ext cx="4354252" cy="557268"/>
      </dsp:txXfrm>
    </dsp:sp>
    <dsp:sp modelId="{25D5E66C-C52A-4E25-8081-234ED1CDF6C0}">
      <dsp:nvSpPr>
        <dsp:cNvPr id="0" name=""/>
        <dsp:cNvSpPr/>
      </dsp:nvSpPr>
      <dsp:spPr>
        <a:xfrm>
          <a:off x="0" y="2786339"/>
          <a:ext cx="43542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434A88-04B5-4B27-9EE9-C0C863FD4951}">
      <dsp:nvSpPr>
        <dsp:cNvPr id="0" name=""/>
        <dsp:cNvSpPr/>
      </dsp:nvSpPr>
      <dsp:spPr>
        <a:xfrm>
          <a:off x="0" y="2786340"/>
          <a:ext cx="4354252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Hoàng Thị Thúy</a:t>
          </a:r>
        </a:p>
      </dsp:txBody>
      <dsp:txXfrm>
        <a:off x="0" y="2786340"/>
        <a:ext cx="4354252" cy="557268"/>
      </dsp:txXfrm>
    </dsp:sp>
    <dsp:sp modelId="{48F1E5BB-7D14-4C4B-9CB9-CCA3706A9EF4}">
      <dsp:nvSpPr>
        <dsp:cNvPr id="0" name=""/>
        <dsp:cNvSpPr/>
      </dsp:nvSpPr>
      <dsp:spPr>
        <a:xfrm>
          <a:off x="0" y="3343608"/>
          <a:ext cx="43542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9034E4-6C55-451B-B96B-E35F9ECD6C9A}">
      <dsp:nvSpPr>
        <dsp:cNvPr id="0" name=""/>
        <dsp:cNvSpPr/>
      </dsp:nvSpPr>
      <dsp:spPr>
        <a:xfrm>
          <a:off x="0" y="3343608"/>
          <a:ext cx="4354252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Bùi Mạnh Tiến</a:t>
          </a:r>
        </a:p>
      </dsp:txBody>
      <dsp:txXfrm>
        <a:off x="0" y="3343608"/>
        <a:ext cx="4354252" cy="557268"/>
      </dsp:txXfrm>
    </dsp:sp>
    <dsp:sp modelId="{B8B46DB3-2A60-49AC-B635-7295F6A14976}">
      <dsp:nvSpPr>
        <dsp:cNvPr id="0" name=""/>
        <dsp:cNvSpPr/>
      </dsp:nvSpPr>
      <dsp:spPr>
        <a:xfrm>
          <a:off x="0" y="3900876"/>
          <a:ext cx="43542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7A3F8C-968C-4591-AB41-10C1BC1C5D9F}">
      <dsp:nvSpPr>
        <dsp:cNvPr id="0" name=""/>
        <dsp:cNvSpPr/>
      </dsp:nvSpPr>
      <dsp:spPr>
        <a:xfrm>
          <a:off x="0" y="3900876"/>
          <a:ext cx="4354252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Trần Quang Tiến</a:t>
          </a:r>
        </a:p>
      </dsp:txBody>
      <dsp:txXfrm>
        <a:off x="0" y="3900876"/>
        <a:ext cx="4354252" cy="5572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8A52DD-C58F-486F-892E-77ADD7E4EB83}">
      <dsp:nvSpPr>
        <dsp:cNvPr id="0" name=""/>
        <dsp:cNvSpPr/>
      </dsp:nvSpPr>
      <dsp:spPr>
        <a:xfrm>
          <a:off x="0" y="0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872C65-700F-4935-9D85-02D2E3F656BF}">
      <dsp:nvSpPr>
        <dsp:cNvPr id="0" name=""/>
        <dsp:cNvSpPr/>
      </dsp:nvSpPr>
      <dsp:spPr>
        <a:xfrm>
          <a:off x="0" y="0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Nguyễn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Mạnh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Tân </a:t>
          </a:r>
        </a:p>
      </dsp:txBody>
      <dsp:txXfrm>
        <a:off x="0" y="0"/>
        <a:ext cx="3756063" cy="557268"/>
      </dsp:txXfrm>
    </dsp:sp>
    <dsp:sp modelId="{86DDA951-6A32-4701-A481-629180F2760E}">
      <dsp:nvSpPr>
        <dsp:cNvPr id="0" name=""/>
        <dsp:cNvSpPr/>
      </dsp:nvSpPr>
      <dsp:spPr>
        <a:xfrm>
          <a:off x="0" y="557268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5FE1B1-6E62-4FFE-A9C7-62BA1CB86629}">
      <dsp:nvSpPr>
        <dsp:cNvPr id="0" name=""/>
        <dsp:cNvSpPr/>
      </dsp:nvSpPr>
      <dsp:spPr>
        <a:xfrm>
          <a:off x="0" y="557268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Mai Hồng Thanh </a:t>
          </a:r>
        </a:p>
      </dsp:txBody>
      <dsp:txXfrm>
        <a:off x="0" y="557268"/>
        <a:ext cx="3756063" cy="557268"/>
      </dsp:txXfrm>
    </dsp:sp>
    <dsp:sp modelId="{374ADEBF-5ECC-4798-B4FD-699DEC97D9EF}">
      <dsp:nvSpPr>
        <dsp:cNvPr id="0" name=""/>
        <dsp:cNvSpPr/>
      </dsp:nvSpPr>
      <dsp:spPr>
        <a:xfrm>
          <a:off x="0" y="1114536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10A74-1153-496D-9D85-164487C3141D}">
      <dsp:nvSpPr>
        <dsp:cNvPr id="0" name=""/>
        <dsp:cNvSpPr/>
      </dsp:nvSpPr>
      <dsp:spPr>
        <a:xfrm>
          <a:off x="0" y="1114536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Nguyễn Ngọc Thế</a:t>
          </a:r>
        </a:p>
      </dsp:txBody>
      <dsp:txXfrm>
        <a:off x="0" y="1114536"/>
        <a:ext cx="3756063" cy="557268"/>
      </dsp:txXfrm>
    </dsp:sp>
    <dsp:sp modelId="{973945D0-05A2-4213-B3D3-6EC15EEB93C2}">
      <dsp:nvSpPr>
        <dsp:cNvPr id="0" name=""/>
        <dsp:cNvSpPr/>
      </dsp:nvSpPr>
      <dsp:spPr>
        <a:xfrm>
          <a:off x="0" y="1671804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274E6A-F14D-43BB-83C9-8030D7FBA6CA}">
      <dsp:nvSpPr>
        <dsp:cNvPr id="0" name=""/>
        <dsp:cNvSpPr/>
      </dsp:nvSpPr>
      <dsp:spPr>
        <a:xfrm>
          <a:off x="0" y="1671804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Đỗ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Công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Thịnh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</a:p>
      </dsp:txBody>
      <dsp:txXfrm>
        <a:off x="0" y="1671804"/>
        <a:ext cx="3756063" cy="557268"/>
      </dsp:txXfrm>
    </dsp:sp>
    <dsp:sp modelId="{87E5AA12-9B12-45CB-BE5D-DCCACE43F93D}">
      <dsp:nvSpPr>
        <dsp:cNvPr id="0" name=""/>
        <dsp:cNvSpPr/>
      </dsp:nvSpPr>
      <dsp:spPr>
        <a:xfrm>
          <a:off x="0" y="2229072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577AF-0703-49B5-8421-CA8311000802}">
      <dsp:nvSpPr>
        <dsp:cNvPr id="0" name=""/>
        <dsp:cNvSpPr/>
      </dsp:nvSpPr>
      <dsp:spPr>
        <a:xfrm>
          <a:off x="0" y="2229072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Bùi Đức Thông </a:t>
          </a:r>
        </a:p>
      </dsp:txBody>
      <dsp:txXfrm>
        <a:off x="0" y="2229072"/>
        <a:ext cx="3756063" cy="557268"/>
      </dsp:txXfrm>
    </dsp:sp>
    <dsp:sp modelId="{25D5E66C-C52A-4E25-8081-234ED1CDF6C0}">
      <dsp:nvSpPr>
        <dsp:cNvPr id="0" name=""/>
        <dsp:cNvSpPr/>
      </dsp:nvSpPr>
      <dsp:spPr>
        <a:xfrm>
          <a:off x="0" y="2786339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434A88-04B5-4B27-9EE9-C0C863FD4951}">
      <dsp:nvSpPr>
        <dsp:cNvPr id="0" name=""/>
        <dsp:cNvSpPr/>
      </dsp:nvSpPr>
      <dsp:spPr>
        <a:xfrm>
          <a:off x="0" y="2786340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Hoàng </a:t>
          </a: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Thị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Thúy</a:t>
          </a:r>
          <a:endParaRPr lang="en-US" sz="2800" kern="1200" dirty="0">
            <a:solidFill>
              <a:schemeClr val="bg1"/>
            </a:solidFill>
            <a:latin typeface="#9Slide01 Noi dung ngan" panose="00000600000000000000" pitchFamily="2" charset="0"/>
          </a:endParaRPr>
        </a:p>
      </dsp:txBody>
      <dsp:txXfrm>
        <a:off x="0" y="2786340"/>
        <a:ext cx="3756063" cy="557268"/>
      </dsp:txXfrm>
    </dsp:sp>
    <dsp:sp modelId="{48F1E5BB-7D14-4C4B-9CB9-CCA3706A9EF4}">
      <dsp:nvSpPr>
        <dsp:cNvPr id="0" name=""/>
        <dsp:cNvSpPr/>
      </dsp:nvSpPr>
      <dsp:spPr>
        <a:xfrm>
          <a:off x="0" y="3343608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9034E4-6C55-451B-B96B-E35F9ECD6C9A}">
      <dsp:nvSpPr>
        <dsp:cNvPr id="0" name=""/>
        <dsp:cNvSpPr/>
      </dsp:nvSpPr>
      <dsp:spPr>
        <a:xfrm>
          <a:off x="0" y="3343608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Bùi Mạnh Tiến</a:t>
          </a:r>
        </a:p>
      </dsp:txBody>
      <dsp:txXfrm>
        <a:off x="0" y="3343608"/>
        <a:ext cx="3756063" cy="557268"/>
      </dsp:txXfrm>
    </dsp:sp>
    <dsp:sp modelId="{B8B46DB3-2A60-49AC-B635-7295F6A14976}">
      <dsp:nvSpPr>
        <dsp:cNvPr id="0" name=""/>
        <dsp:cNvSpPr/>
      </dsp:nvSpPr>
      <dsp:spPr>
        <a:xfrm>
          <a:off x="0" y="3900876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7A3F8C-968C-4591-AB41-10C1BC1C5D9F}">
      <dsp:nvSpPr>
        <dsp:cNvPr id="0" name=""/>
        <dsp:cNvSpPr/>
      </dsp:nvSpPr>
      <dsp:spPr>
        <a:xfrm>
          <a:off x="0" y="3900876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Trần Quang Tiến</a:t>
          </a:r>
        </a:p>
      </dsp:txBody>
      <dsp:txXfrm>
        <a:off x="0" y="3900876"/>
        <a:ext cx="3756063" cy="5572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8A52DD-C58F-486F-892E-77ADD7E4EB83}">
      <dsp:nvSpPr>
        <dsp:cNvPr id="0" name=""/>
        <dsp:cNvSpPr/>
      </dsp:nvSpPr>
      <dsp:spPr>
        <a:xfrm>
          <a:off x="0" y="0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872C65-700F-4935-9D85-02D2E3F656BF}">
      <dsp:nvSpPr>
        <dsp:cNvPr id="0" name=""/>
        <dsp:cNvSpPr/>
      </dsp:nvSpPr>
      <dsp:spPr>
        <a:xfrm>
          <a:off x="0" y="0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Nguyễn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Mạnh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Tân </a:t>
          </a:r>
        </a:p>
      </dsp:txBody>
      <dsp:txXfrm>
        <a:off x="0" y="0"/>
        <a:ext cx="3756063" cy="557268"/>
      </dsp:txXfrm>
    </dsp:sp>
    <dsp:sp modelId="{86DDA951-6A32-4701-A481-629180F2760E}">
      <dsp:nvSpPr>
        <dsp:cNvPr id="0" name=""/>
        <dsp:cNvSpPr/>
      </dsp:nvSpPr>
      <dsp:spPr>
        <a:xfrm>
          <a:off x="0" y="557268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5FE1B1-6E62-4FFE-A9C7-62BA1CB86629}">
      <dsp:nvSpPr>
        <dsp:cNvPr id="0" name=""/>
        <dsp:cNvSpPr/>
      </dsp:nvSpPr>
      <dsp:spPr>
        <a:xfrm>
          <a:off x="0" y="557268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Mai </a:t>
          </a: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Hồng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Thanh </a:t>
          </a:r>
        </a:p>
      </dsp:txBody>
      <dsp:txXfrm>
        <a:off x="0" y="557268"/>
        <a:ext cx="3756063" cy="557268"/>
      </dsp:txXfrm>
    </dsp:sp>
    <dsp:sp modelId="{374ADEBF-5ECC-4798-B4FD-699DEC97D9EF}">
      <dsp:nvSpPr>
        <dsp:cNvPr id="0" name=""/>
        <dsp:cNvSpPr/>
      </dsp:nvSpPr>
      <dsp:spPr>
        <a:xfrm>
          <a:off x="0" y="1114536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10A74-1153-496D-9D85-164487C3141D}">
      <dsp:nvSpPr>
        <dsp:cNvPr id="0" name=""/>
        <dsp:cNvSpPr/>
      </dsp:nvSpPr>
      <dsp:spPr>
        <a:xfrm>
          <a:off x="0" y="1114536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Nguyễn Ngọc Thế</a:t>
          </a:r>
        </a:p>
      </dsp:txBody>
      <dsp:txXfrm>
        <a:off x="0" y="1114536"/>
        <a:ext cx="3756063" cy="557268"/>
      </dsp:txXfrm>
    </dsp:sp>
    <dsp:sp modelId="{973945D0-05A2-4213-B3D3-6EC15EEB93C2}">
      <dsp:nvSpPr>
        <dsp:cNvPr id="0" name=""/>
        <dsp:cNvSpPr/>
      </dsp:nvSpPr>
      <dsp:spPr>
        <a:xfrm>
          <a:off x="0" y="1671804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274E6A-F14D-43BB-83C9-8030D7FBA6CA}">
      <dsp:nvSpPr>
        <dsp:cNvPr id="0" name=""/>
        <dsp:cNvSpPr/>
      </dsp:nvSpPr>
      <dsp:spPr>
        <a:xfrm>
          <a:off x="0" y="1671804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Đỗ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Công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Thịnh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</a:p>
      </dsp:txBody>
      <dsp:txXfrm>
        <a:off x="0" y="1671804"/>
        <a:ext cx="3756063" cy="557268"/>
      </dsp:txXfrm>
    </dsp:sp>
    <dsp:sp modelId="{87E5AA12-9B12-45CB-BE5D-DCCACE43F93D}">
      <dsp:nvSpPr>
        <dsp:cNvPr id="0" name=""/>
        <dsp:cNvSpPr/>
      </dsp:nvSpPr>
      <dsp:spPr>
        <a:xfrm>
          <a:off x="0" y="2229072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577AF-0703-49B5-8421-CA8311000802}">
      <dsp:nvSpPr>
        <dsp:cNvPr id="0" name=""/>
        <dsp:cNvSpPr/>
      </dsp:nvSpPr>
      <dsp:spPr>
        <a:xfrm>
          <a:off x="0" y="2229072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Bùi Đức Thông </a:t>
          </a:r>
        </a:p>
      </dsp:txBody>
      <dsp:txXfrm>
        <a:off x="0" y="2229072"/>
        <a:ext cx="3756063" cy="557268"/>
      </dsp:txXfrm>
    </dsp:sp>
    <dsp:sp modelId="{25D5E66C-C52A-4E25-8081-234ED1CDF6C0}">
      <dsp:nvSpPr>
        <dsp:cNvPr id="0" name=""/>
        <dsp:cNvSpPr/>
      </dsp:nvSpPr>
      <dsp:spPr>
        <a:xfrm>
          <a:off x="0" y="2786339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434A88-04B5-4B27-9EE9-C0C863FD4951}">
      <dsp:nvSpPr>
        <dsp:cNvPr id="0" name=""/>
        <dsp:cNvSpPr/>
      </dsp:nvSpPr>
      <dsp:spPr>
        <a:xfrm>
          <a:off x="0" y="2786340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Hoàng </a:t>
          </a:r>
          <a:r>
            <a:rPr lang="en-US" sz="2800" kern="1200" dirty="0" err="1">
              <a:solidFill>
                <a:schemeClr val="bg1"/>
              </a:solidFill>
              <a:latin typeface="#9Slide01 Noi dung ngan" panose="00000600000000000000" pitchFamily="2" charset="0"/>
            </a:rPr>
            <a:t>Thị</a:t>
          </a:r>
          <a:r>
            <a:rPr lang="en-US" sz="2800" kern="1200" dirty="0">
              <a:solidFill>
                <a:schemeClr val="bg1"/>
              </a:solidFill>
              <a:latin typeface="#9Slide01 Noi dung ngan" panose="00000600000000000000" pitchFamily="2" charset="0"/>
            </a:rPr>
            <a:t> </a:t>
          </a: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Thúy</a:t>
          </a:r>
          <a:endParaRPr lang="en-US" sz="2800" kern="1200" dirty="0">
            <a:solidFill>
              <a:schemeClr val="bg1"/>
            </a:solidFill>
            <a:latin typeface="#9Slide01 Noi dung ngan" panose="00000600000000000000" pitchFamily="2" charset="0"/>
          </a:endParaRPr>
        </a:p>
      </dsp:txBody>
      <dsp:txXfrm>
        <a:off x="0" y="2786340"/>
        <a:ext cx="3756063" cy="557268"/>
      </dsp:txXfrm>
    </dsp:sp>
    <dsp:sp modelId="{48F1E5BB-7D14-4C4B-9CB9-CCA3706A9EF4}">
      <dsp:nvSpPr>
        <dsp:cNvPr id="0" name=""/>
        <dsp:cNvSpPr/>
      </dsp:nvSpPr>
      <dsp:spPr>
        <a:xfrm>
          <a:off x="0" y="3343608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9034E4-6C55-451B-B96B-E35F9ECD6C9A}">
      <dsp:nvSpPr>
        <dsp:cNvPr id="0" name=""/>
        <dsp:cNvSpPr/>
      </dsp:nvSpPr>
      <dsp:spPr>
        <a:xfrm>
          <a:off x="0" y="3343608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Bùi Mạnh Tiến</a:t>
          </a:r>
        </a:p>
      </dsp:txBody>
      <dsp:txXfrm>
        <a:off x="0" y="3343608"/>
        <a:ext cx="3756063" cy="557268"/>
      </dsp:txXfrm>
    </dsp:sp>
    <dsp:sp modelId="{B8B46DB3-2A60-49AC-B635-7295F6A14976}">
      <dsp:nvSpPr>
        <dsp:cNvPr id="0" name=""/>
        <dsp:cNvSpPr/>
      </dsp:nvSpPr>
      <dsp:spPr>
        <a:xfrm>
          <a:off x="0" y="3900876"/>
          <a:ext cx="375606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7A3F8C-968C-4591-AB41-10C1BC1C5D9F}">
      <dsp:nvSpPr>
        <dsp:cNvPr id="0" name=""/>
        <dsp:cNvSpPr/>
      </dsp:nvSpPr>
      <dsp:spPr>
        <a:xfrm>
          <a:off x="0" y="3900876"/>
          <a:ext cx="3756063" cy="557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  <a:latin typeface="#9Slide01 Noi dung ngan" panose="00000600000000000000" pitchFamily="2" charset="0"/>
            </a:rPr>
            <a:t>Trần Quang Tiến</a:t>
          </a:r>
        </a:p>
      </dsp:txBody>
      <dsp:txXfrm>
        <a:off x="0" y="3900876"/>
        <a:ext cx="3756063" cy="5572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254A44-3599-4ABA-8D05-D6546CD396B6}">
      <dsp:nvSpPr>
        <dsp:cNvPr id="0" name=""/>
        <dsp:cNvSpPr/>
      </dsp:nvSpPr>
      <dsp:spPr>
        <a:xfrm>
          <a:off x="1541625" y="1433779"/>
          <a:ext cx="2578616" cy="2578743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solidFill>
                <a:srgbClr val="C00000"/>
              </a:solidFill>
              <a:latin typeface="#9Slide01 Tieu de ngan" panose="00000800000000000000" pitchFamily="2" charset="0"/>
            </a:rPr>
            <a:t>ĐẶC ĐIỂM</a:t>
          </a:r>
        </a:p>
      </dsp:txBody>
      <dsp:txXfrm>
        <a:off x="1919255" y="1811427"/>
        <a:ext cx="1823356" cy="1823447"/>
      </dsp:txXfrm>
    </dsp:sp>
    <dsp:sp modelId="{DB9714B9-8172-451C-8441-8B406C5296A6}">
      <dsp:nvSpPr>
        <dsp:cNvPr id="0" name=""/>
        <dsp:cNvSpPr/>
      </dsp:nvSpPr>
      <dsp:spPr>
        <a:xfrm>
          <a:off x="211869" y="0"/>
          <a:ext cx="5198064" cy="5418667"/>
        </a:xfrm>
        <a:prstGeom prst="blockArc">
          <a:avLst>
            <a:gd name="adj1" fmla="val 17527788"/>
            <a:gd name="adj2" fmla="val 4119114"/>
            <a:gd name="adj3" fmla="val 5750"/>
          </a:avLst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163E41-84A4-41DB-8E10-43DA7A042D31}">
      <dsp:nvSpPr>
        <dsp:cNvPr id="0" name=""/>
        <dsp:cNvSpPr/>
      </dsp:nvSpPr>
      <dsp:spPr>
        <a:xfrm>
          <a:off x="4039346" y="456793"/>
          <a:ext cx="1381373" cy="1381760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8000" r="-8000"/>
          </a:stretch>
        </a:blip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470D13-0C53-4C15-8917-E94362C15632}">
      <dsp:nvSpPr>
        <dsp:cNvPr id="0" name=""/>
        <dsp:cNvSpPr/>
      </dsp:nvSpPr>
      <dsp:spPr>
        <a:xfrm>
          <a:off x="5513701" y="479010"/>
          <a:ext cx="1872616" cy="133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endParaRPr lang="en-US" sz="6500" kern="1200" dirty="0"/>
        </a:p>
      </dsp:txBody>
      <dsp:txXfrm>
        <a:off x="5513701" y="479010"/>
        <a:ext cx="1872616" cy="1337327"/>
      </dsp:txXfrm>
    </dsp:sp>
    <dsp:sp modelId="{6E9D0057-A942-45FB-BD2F-6A443DEC9666}">
      <dsp:nvSpPr>
        <dsp:cNvPr id="0" name=""/>
        <dsp:cNvSpPr/>
      </dsp:nvSpPr>
      <dsp:spPr>
        <a:xfrm>
          <a:off x="4573251" y="2028748"/>
          <a:ext cx="1381373" cy="1381760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 t="-2000" b="-2000"/>
          </a:stretch>
        </a:blip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13E0A3-6660-4DEB-9D8F-67BB2CCD96C2}">
      <dsp:nvSpPr>
        <dsp:cNvPr id="0" name=""/>
        <dsp:cNvSpPr/>
      </dsp:nvSpPr>
      <dsp:spPr>
        <a:xfrm>
          <a:off x="6067107" y="2048256"/>
          <a:ext cx="1849022" cy="133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endParaRPr lang="en-US" sz="6500" kern="1200" dirty="0"/>
        </a:p>
      </dsp:txBody>
      <dsp:txXfrm>
        <a:off x="6067107" y="2048256"/>
        <a:ext cx="1849022" cy="1337327"/>
      </dsp:txXfrm>
    </dsp:sp>
    <dsp:sp modelId="{CCD4F965-0159-4D7D-8353-1B9DA8C68E78}">
      <dsp:nvSpPr>
        <dsp:cNvPr id="0" name=""/>
        <dsp:cNvSpPr/>
      </dsp:nvSpPr>
      <dsp:spPr>
        <a:xfrm>
          <a:off x="4039346" y="3622920"/>
          <a:ext cx="1381373" cy="1381760"/>
        </a:xfrm>
        <a:prstGeom prst="ellipse">
          <a:avLst/>
        </a:prstGeom>
        <a:blipFill rotWithShape="1">
          <a:blip xmlns:r="http://schemas.openxmlformats.org/officeDocument/2006/relationships" r:embed="rId3"/>
          <a:srcRect/>
          <a:stretch>
            <a:fillRect l="-15000" r="-15000"/>
          </a:stretch>
        </a:blip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E85BE1-BC7D-4DD1-A135-7955C0B33D54}">
      <dsp:nvSpPr>
        <dsp:cNvPr id="0" name=""/>
        <dsp:cNvSpPr/>
      </dsp:nvSpPr>
      <dsp:spPr>
        <a:xfrm>
          <a:off x="5525498" y="3651097"/>
          <a:ext cx="1849022" cy="133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endParaRPr lang="en-US" sz="6500" kern="1200" dirty="0"/>
        </a:p>
      </dsp:txBody>
      <dsp:txXfrm>
        <a:off x="5525498" y="3651097"/>
        <a:ext cx="1849022" cy="13373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1/layout/RadialPictureList">
  <dgm:title val="Radial Picture List"/>
  <dgm:desc val="Use to show relationships to a central idea. The Level 1 shape contains text and all Level 2 shapes contain a picture with corresponding text. Limited to four Level 2 pictures.  Unused pictures do not appear, but remain available if you switch layouts. Works best with a small amount of Level 2 text."/>
  <dgm:catLst>
    <dgm:cat type="picture" pri="2500"/>
    <dgm:cat type="officeonline" pri="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10" destId="14" srcOrd="3" destOrd="0"/>
      </dgm:cxnLst>
      <dgm:bg/>
      <dgm:whole/>
    </dgm:dataModel>
  </dgm:clrData>
  <dgm:layoutNode name="Name0">
    <dgm:varLst>
      <dgm:chMax val="1"/>
      <dgm:chPref val="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Child1" refType="w" fact="0.76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5661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6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l" for="ch" forName="Parent" refType="w" fact="0.1777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l" for="ch" forName="Image1" refType="w" fact="0.5531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l" for="ch" forName="Image2" refType="w" fact="0.5531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l" for="ch" forName="Child1" refType="w" fact="0.7529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l" for="ch" forName="Child2" refType="w" fact="0.7529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7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4968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l" for="ch" forName="Image2" refType="w" fact="0.5661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l" for="ch" forName="Image3" refType="w" fact="0.4968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l" for="ch" forName="Child1" refType="w" fact="0.6897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l" for="ch" forName="Child2" refType="w" fact="0.76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l" for="ch" forName="Child3" refType="w" fact="0.6897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8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" refType="w" fact="0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l" for="ch" forName="Parent" refType="w" fact="0.1756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l" for="ch" forName="Image1" refType="w" fact="0.42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l" for="ch" forName="Image2" refType="w" fact="0.5598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l" for="ch" forName="Image3" refType="w" fact="0.5591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l" for="ch" forName="Image4" refType="w" fact="0.42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l" for="ch" forName="Child1" refType="w" fact="0.6214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l" for="ch" forName="Child2" refType="w" fact="0.7557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l" for="ch" forName="Child3" refType="w" fact="0.7557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l" for="ch" forName="Child4" refType="w" fact="0.6214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if>
      <dgm:else name="Name9">
        <dgm:choose name="Name10">
          <dgm:if name="Name11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2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Child1" refType="w" fact="0.24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4339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13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r" for="ch" forName="Parent" refType="w" fact="0.8223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r" for="ch" forName="Image1" refType="w" fact="0.4469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r" for="ch" forName="Image2" refType="w" fact="0.4469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r" for="ch" forName="Child1" refType="w" fact="0.2471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r" for="ch" forName="Child2" refType="w" fact="0.2471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14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5032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r" for="ch" forName="Image2" refType="w" fact="0.4339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r" for="ch" forName="Image3" refType="w" fact="0.5032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r" for="ch" forName="Child1" refType="w" fact="0.3103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r" for="ch" forName="Child2" refType="w" fact="0.24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r" for="ch" forName="Child3" refType="w" fact="0.3103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15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" refType="w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r" for="ch" forName="Parent" refType="w" fact="0.8244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r" for="ch" forName="Image1" refType="w" fact="0.57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r" for="ch" forName="Image2" refType="w" fact="0.4402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r" for="ch" forName="Image3" refType="w" fact="0.4409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r" for="ch" forName="Image4" refType="w" fact="0.57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r" for="ch" forName="Child1" refType="w" fact="0.3786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r" for="ch" forName="Child2" refType="w" fact="0.2443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r" for="ch" forName="Child3" refType="w" fact="0.2443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r" for="ch" forName="Child4" refType="w" fact="0.3786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else>
    </dgm:choose>
    <dgm:forEach name="wrapper" axis="self" ptType="parTrans">
      <dgm:forEach name="ImageRepeat" axis="self">
        <dgm:layoutNode name="Image" styleLbl="fgImgPlace1">
          <dgm:alg type="sp"/>
          <dgm:shape xmlns:r="http://schemas.openxmlformats.org/officeDocument/2006/relationships" type="ellipse" r:blip="" blipPhldr="1">
            <dgm:adjLst/>
          </dgm:shape>
          <dgm:presOf/>
        </dgm:layoutNode>
      </dgm:forEach>
    </dgm:forEach>
    <dgm:forEach name="Name16" axis="ch" ptType="node" cnt="1">
      <dgm:layoutNode name="Parent" styleLbl="node1">
        <dgm:varLst>
          <dgm:chMax val="4"/>
          <dgm:chPref val="3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7" axis="ch ch" ptType="node node" st="1 1" cnt="1 1">
      <dgm:layoutNode name="Accent" styleLbl="node1">
        <dgm:alg type="sp"/>
        <dgm:choose name="Name18">
          <dgm:if name="Name19" func="var" arg="dir" op="equ" val="norm">
            <dgm:choose name="Name20">
              <dgm:if name="Name21" axis="followSib" ptType="node" func="cnt" op="equ" val="0">
                <dgm:shape xmlns:r="http://schemas.openxmlformats.org/officeDocument/2006/relationships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2" axis="followSib" ptType="node" func="cnt" op="equ" val="1">
                <dgm:shape xmlns:r="http://schemas.openxmlformats.org/officeDocument/2006/relationships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3" axis="followSib" ptType="node" func="cnt" op="equ" val="2">
                <dgm:shape xmlns:r="http://schemas.openxmlformats.org/officeDocument/2006/relationships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24">
                <dgm:shape xmlns:r="http://schemas.openxmlformats.org/officeDocument/2006/relationships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if>
          <dgm:else name="Name25">
            <dgm:choose name="Name26">
              <dgm:if name="Name27" axis="followSib" ptType="node" func="cnt" op="equ" val="0">
                <dgm:shape xmlns:r="http://schemas.openxmlformats.org/officeDocument/2006/relationships" rot="180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8" axis="followSib" ptType="node" func="cnt" op="equ" val="1">
                <dgm:shape xmlns:r="http://schemas.openxmlformats.org/officeDocument/2006/relationships" rot="180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9" axis="followSib" ptType="node" func="cnt" op="equ" val="2">
                <dgm:shape xmlns:r="http://schemas.openxmlformats.org/officeDocument/2006/relationships" rot="180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30">
                <dgm:shape xmlns:r="http://schemas.openxmlformats.org/officeDocument/2006/relationships" rot="180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else>
        </dgm:choose>
        <dgm:presOf/>
      </dgm:layoutNode>
      <dgm:layoutNode name="Image1" styleLbl="fgImgPlace1">
        <dgm:alg type="sp"/>
        <dgm:shape xmlns:r="http://schemas.openxmlformats.org/officeDocument/2006/relationships" type="ellipse" r:blip="" blipPhldr="1">
          <dgm:adjLst/>
        </dgm:shape>
        <dgm:presOf/>
      </dgm:layoutNode>
      <dgm:layoutNode name="Child1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4" axis="ch ch" ptType="node node" st="1 2" cnt="1 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35" ref="ImageRepeat"/>
      </dgm:layoutNode>
      <dgm:layoutNode name="Child2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9" axis="ch ch" ptType="node node" st="1 3" cnt="1 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  <dgm:layoutNode name="Child3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4" axis="ch ch" ptType="node node" st="1 4" cnt="1 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45" ref="Image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3.jpeg>
</file>

<file path=ppt/media/image4.jpg>
</file>

<file path=ppt/media/image5.pn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423CC8-59FE-4CC8-9367-8DB4D550C561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6D25B-6483-4364-A299-CC0638C97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55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BFFF6-776E-A26B-1FF8-5B49C0911B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B7AC7D-F6CE-A581-5BF4-205556F49F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F6C9D-6D05-63FD-49C6-88DED8F6C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F4091-2837-66A0-1F9B-68CF05DFC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DA32E-1D25-DD91-F176-BA0479E8A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519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DAE9D-FEA9-D018-76EA-50AD5301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97315C-518A-B0FF-13A5-A23AA2332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2B687-143C-21A6-A0A4-6018A84B0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DFCF2-F3A6-69D1-C7FC-9AF511276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AE0D9-9A66-993B-43CA-1B12D1E28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50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94725C-FA36-3486-3E39-991E64A2F6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C3085D-831E-775A-0B0F-BEE80242F4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83B09-CB5A-3E66-E923-12A486289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16C66-4995-B35E-0068-D47EE28A5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59462-1792-6A3A-E5FA-984F8788A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263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g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0868E-FA09-B1CC-6605-5AACF60417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661924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ĐẶC ĐIỂM QUAN HỆ TÀI SẢN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624BDEB-5E8C-2868-1278-6FAC08C645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4323" y="3688080"/>
            <a:ext cx="2417762" cy="2417763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2FACE7DA-D952-F410-0710-9A2AD54B4B4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56187" y="3688080"/>
            <a:ext cx="2417762" cy="2417763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126D2C35-92F5-BEFC-9C74-537D7397D05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8051" y="3688080"/>
            <a:ext cx="2417762" cy="2417763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11">
            <a:extLst>
              <a:ext uri="{FF2B5EF4-FFF2-40B4-BE49-F238E27FC236}">
                <a16:creationId xmlns:a16="http://schemas.microsoft.com/office/drawing/2014/main" id="{A352AFE6-D812-CC10-AF77-CC13806D5F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79915" y="3688080"/>
            <a:ext cx="2417762" cy="2417763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7A0EB3D-94DF-E44A-0FFB-8477ACFE1C3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3688" y="2641600"/>
            <a:ext cx="2417762" cy="681038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1AAF5D71-CA64-F675-81EE-F3FC23C87E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55764" y="2641600"/>
            <a:ext cx="2417762" cy="681038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6A395012-1614-411A-45CE-2811B8A142F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17840" y="2641600"/>
            <a:ext cx="2417762" cy="681038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26BD8854-2EBD-6BD4-7A63-00B282FBFC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79915" y="2641600"/>
            <a:ext cx="2417762" cy="681038"/>
          </a:xfrm>
        </p:spPr>
        <p:txBody>
          <a:bodyPr/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052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18442-10AA-55DF-B498-BFC2B7A34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ABE224-377E-DE0C-33AB-EE2B3BA76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58E51-929B-6DB7-72B8-B1C87C68A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B9005-88A3-D9A2-C499-7928C832F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B62D2-15D5-B4BC-59C7-5E9581E2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918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BAA27-9899-DF02-F8D8-18E2DA622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1CB84-A16E-DE40-AF91-D8E1A92AC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244329-E529-320E-E810-BF78BE28CD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C71181-E0D6-7F20-1190-88879D0FA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12E344-F25D-873B-FC54-3165071C3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6B24C4-8FF9-1940-DDF6-2EE12BF4C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10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6741B-8A44-B6C2-B37A-CABD42C97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FCCF82-9806-DF14-01C2-8454B3840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2FF466-FC61-08BD-CEAC-473049E20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FD74C6-9820-4CE0-1CAE-B8F8DAE08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5F11F-2FAA-1D9B-4738-3212A3F8DE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DF51BD-CED9-E993-9EB0-B0BDD8033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F83B8-8C0F-FB35-327A-1728456F0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DABAD1-A491-8414-E3AE-94A8126AC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411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EB358-1A2D-1E4E-1E43-FCDFC0906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8D475E-4B9A-CBDE-6F80-3916B6477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E8C570-0C3B-FBED-24A1-AC6E2D378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988292-2078-5803-FA35-1BF929B0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58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C3066D-7CA5-32B4-DA1D-86A2D29B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EE0A56-4E00-D844-6EBD-5BC0936E2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C15E83-65E0-C55A-D279-197ED21D4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865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71B70-11E5-F669-F23A-EFC67048F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4DB01-CC37-F266-68AF-96822C509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5C5898-E859-E557-F002-D572F219D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21A939-9E1E-411F-3C06-D297C235E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E3F18-D11F-BD1D-F463-6AFC3CB00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D09C2-BDA2-4807-1CE6-AEA20F95C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69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9117C-67F9-17FB-A2C6-3D8A2A5C4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39789C-C849-F3FF-8C5C-626409ECD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A1B0A0-983D-DD94-6A13-DB582E4B9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0EEC21-2E87-2F38-61D3-E6F774107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7C65F-6209-80CC-EA91-6A47FFE14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63F76-C7E1-D401-C58F-AF151C160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756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DC2A64-64F2-E1AA-3D6D-9290F2F26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D23DA3-3376-E85F-0454-A72C3AF7A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EABB9-8B91-9DF0-2EC9-E32A9E9333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B95E6-218B-4021-9FC7-2918E8CE63B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109D9-B0FF-00D4-AD61-DC1469A6A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2BFA6-692C-10D4-E396-7E6003FBA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E1B68-C08E-4FE4-9EBE-0D43B2E0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384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eg"/><Relationship Id="rId7" Type="http://schemas.openxmlformats.org/officeDocument/2006/relationships/image" Target="../media/image14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8.jpeg"/><Relationship Id="rId7" Type="http://schemas.openxmlformats.org/officeDocument/2006/relationships/diagramColors" Target="../diagrams/colors4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jpe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3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8.jpeg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A gavel and scales of justice&#10;&#10;Description automatically generated">
            <a:extLst>
              <a:ext uri="{FF2B5EF4-FFF2-40B4-BE49-F238E27FC236}">
                <a16:creationId xmlns:a16="http://schemas.microsoft.com/office/drawing/2014/main" id="{7F1A01CF-2DA9-9ADC-57A7-31BF0A3EF0D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8" r="9089" b="7389"/>
          <a:stretch/>
        </p:blipFill>
        <p:spPr>
          <a:xfrm>
            <a:off x="12505656" y="10"/>
            <a:ext cx="8668512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BC9C6B-BF65-E0C6-551F-7340ADE0C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958479" y="1582349"/>
            <a:ext cx="4433384" cy="21951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i="1" dirty="0">
                <a:solidFill>
                  <a:schemeClr val="bg1"/>
                </a:solidFill>
              </a:rPr>
              <a:t>PHÁP LUẬT ĐẠI CƯƠNG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ECEF73-A325-C6DD-A899-FD1CF006F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571222" y="4380884"/>
            <a:ext cx="5046127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i="1" dirty="0">
                <a:solidFill>
                  <a:schemeClr val="bg1"/>
                </a:solidFill>
              </a:rPr>
              <a:t>GVHD: NGUYỄN PHƯƠNG DUNG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0274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45">
        <p159:morph option="byObject"/>
      </p:transition>
    </mc:Choice>
    <mc:Fallback xmlns="">
      <p:transition spd="slow" advTm="3545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òng tiền nhàn rỗi đang đổi hướng">
            <a:extLst>
              <a:ext uri="{FF2B5EF4-FFF2-40B4-BE49-F238E27FC236}">
                <a16:creationId xmlns:a16="http://schemas.microsoft.com/office/drawing/2014/main" id="{ACBD4F30-90A6-9400-652A-085244DBE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812" y="1927926"/>
            <a:ext cx="6512428" cy="4074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C0D798CF-EAEC-31E7-3177-AB94C2172CAA}"/>
              </a:ext>
            </a:extLst>
          </p:cNvPr>
          <p:cNvSpPr/>
          <p:nvPr/>
        </p:nvSpPr>
        <p:spPr>
          <a:xfrm rot="5400000">
            <a:off x="14305683" y="2854341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5F0C11-39C7-72E6-E4ED-68608A101450}"/>
              </a:ext>
            </a:extLst>
          </p:cNvPr>
          <p:cNvSpPr txBox="1"/>
          <p:nvPr/>
        </p:nvSpPr>
        <p:spPr>
          <a:xfrm>
            <a:off x="14605150" y="2727511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3</a:t>
            </a:r>
          </a:p>
        </p:txBody>
      </p: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804A7624-7A3B-8ACF-A0D6-87CA25FB016E}"/>
              </a:ext>
            </a:extLst>
          </p:cNvPr>
          <p:cNvSpPr/>
          <p:nvPr/>
        </p:nvSpPr>
        <p:spPr>
          <a:xfrm rot="5400000">
            <a:off x="13494265" y="5187154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F0D5B0-419D-F058-5A05-188C67203CA5}"/>
              </a:ext>
            </a:extLst>
          </p:cNvPr>
          <p:cNvSpPr txBox="1"/>
          <p:nvPr/>
        </p:nvSpPr>
        <p:spPr>
          <a:xfrm>
            <a:off x="13745092" y="5060324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4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7F0F34B-35E3-8EAB-E7B6-091B83435ED1}"/>
              </a:ext>
            </a:extLst>
          </p:cNvPr>
          <p:cNvSpPr/>
          <p:nvPr/>
        </p:nvSpPr>
        <p:spPr>
          <a:xfrm>
            <a:off x="13132847" y="1235343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54053F-1308-637F-0CD1-57AC417ABB02}"/>
              </a:ext>
            </a:extLst>
          </p:cNvPr>
          <p:cNvSpPr txBox="1"/>
          <p:nvPr/>
        </p:nvSpPr>
        <p:spPr>
          <a:xfrm>
            <a:off x="13038868" y="1223796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Phương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pháp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</a:t>
            </a:r>
          </a:p>
          <a:p>
            <a:endParaRPr lang="en-US" sz="32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5BF897E-63F1-9BE6-AB26-261B98532109}"/>
              </a:ext>
            </a:extLst>
          </p:cNvPr>
          <p:cNvSpPr/>
          <p:nvPr/>
        </p:nvSpPr>
        <p:spPr>
          <a:xfrm>
            <a:off x="14507816" y="5013437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5EA671-BE5A-EA44-B529-A1613D79A7B7}"/>
              </a:ext>
            </a:extLst>
          </p:cNvPr>
          <p:cNvSpPr txBox="1"/>
          <p:nvPr/>
        </p:nvSpPr>
        <p:spPr>
          <a:xfrm>
            <a:off x="14605150" y="5095595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sở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hữu</a:t>
            </a:r>
            <a:r>
              <a:rPr lang="en-US" sz="3200" dirty="0">
                <a:latin typeface="#9Slide01 Tieu de ngan" panose="00000800000000000000" pitchFamily="2" charset="0"/>
              </a:rPr>
              <a:t> TS </a:t>
            </a:r>
            <a:r>
              <a:rPr lang="en-US" sz="3200" dirty="0" err="1">
                <a:latin typeface="#9Slide01 Tieu de ngan" panose="00000800000000000000" pitchFamily="2" charset="0"/>
              </a:rPr>
              <a:t>và</a:t>
            </a:r>
            <a:r>
              <a:rPr lang="en-US" sz="3200" dirty="0">
                <a:latin typeface="#9Slide01 Tieu de ngan" panose="00000800000000000000" pitchFamily="2" charset="0"/>
              </a:rPr>
              <a:t> các </a:t>
            </a:r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khác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1B87F9E-6660-1C4A-02C0-62C1363C6775}"/>
              </a:ext>
            </a:extLst>
          </p:cNvPr>
          <p:cNvSpPr/>
          <p:nvPr/>
        </p:nvSpPr>
        <p:spPr>
          <a:xfrm>
            <a:off x="0" y="1479"/>
            <a:ext cx="1116250" cy="90067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DAD106E-1049-D3F2-DC61-90EBB50FC529}"/>
              </a:ext>
            </a:extLst>
          </p:cNvPr>
          <p:cNvSpPr/>
          <p:nvPr/>
        </p:nvSpPr>
        <p:spPr>
          <a:xfrm>
            <a:off x="1532208" y="914400"/>
            <a:ext cx="2356885" cy="128043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#9Slide01 Tieu de ngan" panose="00000800000000000000" pitchFamily="2" charset="0"/>
              </a:rPr>
              <a:t>TIỀN</a:t>
            </a:r>
          </a:p>
        </p:txBody>
      </p:sp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739EB8D1-6820-EA49-3FE9-B98B41CAA678}"/>
              </a:ext>
            </a:extLst>
          </p:cNvPr>
          <p:cNvSpPr/>
          <p:nvPr/>
        </p:nvSpPr>
        <p:spPr>
          <a:xfrm>
            <a:off x="2819180" y="-2628571"/>
            <a:ext cx="8768280" cy="2409977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1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bộ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phận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của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thế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giới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chất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tồn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khách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quan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thỏa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mãn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cầu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của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con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người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tồn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một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cách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hiện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hữu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VD: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xe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tivi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,…</a:t>
            </a:r>
          </a:p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Không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chỉ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tồn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hiện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hữu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còn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hình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thành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trong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tương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lai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4" name="Rectangle: Diagonal Corners Snipped 3">
            <a:extLst>
              <a:ext uri="{FF2B5EF4-FFF2-40B4-BE49-F238E27FC236}">
                <a16:creationId xmlns:a16="http://schemas.microsoft.com/office/drawing/2014/main" id="{7FACA551-EABB-ED97-42B7-7A7A2CEAE2CE}"/>
              </a:ext>
            </a:extLst>
          </p:cNvPr>
          <p:cNvSpPr/>
          <p:nvPr/>
        </p:nvSpPr>
        <p:spPr>
          <a:xfrm>
            <a:off x="886958" y="2403258"/>
            <a:ext cx="3687308" cy="4074918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loại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hang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hóa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đặc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biệt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do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nước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phát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hành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có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chức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năng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thanh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toán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thông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cất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giữ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F9EBCF18-59DA-88D4-137A-D20C98538CB6}"/>
              </a:ext>
            </a:extLst>
          </p:cNvPr>
          <p:cNvSpPr/>
          <p:nvPr/>
        </p:nvSpPr>
        <p:spPr>
          <a:xfrm>
            <a:off x="12385280" y="3830473"/>
            <a:ext cx="6705600" cy="724249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giấy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tờ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có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ghi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các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mệnh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giá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có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thể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dùng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để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thông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giao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 VD: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phiếu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cổ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phiếu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…</a:t>
            </a: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8089A018-30FB-F465-617D-92D986CD891D}"/>
              </a:ext>
            </a:extLst>
          </p:cNvPr>
          <p:cNvSpPr/>
          <p:nvPr/>
        </p:nvSpPr>
        <p:spPr>
          <a:xfrm>
            <a:off x="12385280" y="5603103"/>
            <a:ext cx="6705600" cy="724249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trị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giá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bằng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tiền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có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thể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chuyển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dịch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trong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giao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dân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sự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 VD: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sd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đất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đòi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nợ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…</a:t>
            </a:r>
          </a:p>
        </p:txBody>
      </p:sp>
      <p:pic>
        <p:nvPicPr>
          <p:cNvPr id="1026" name="Picture 2" descr="Tài sản là gì? Cho ví dụ về tài sản? Nước, không khí, phần mềm có phải là tài  sản?">
            <a:extLst>
              <a:ext uri="{FF2B5EF4-FFF2-40B4-BE49-F238E27FC236}">
                <a16:creationId xmlns:a16="http://schemas.microsoft.com/office/drawing/2014/main" id="{C838030D-59EF-60FA-613E-FB69D6CC2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9477" y="7438081"/>
            <a:ext cx="5770247" cy="3242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D4A315D-01FC-1493-B538-F8851239A305}"/>
              </a:ext>
            </a:extLst>
          </p:cNvPr>
          <p:cNvSpPr/>
          <p:nvPr/>
        </p:nvSpPr>
        <p:spPr>
          <a:xfrm>
            <a:off x="5973238" y="1479"/>
            <a:ext cx="1596605" cy="90067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GIẤY TỜ GIÁ TRỊ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5FC3648-442E-6024-B2FA-B0B22828A58A}"/>
              </a:ext>
            </a:extLst>
          </p:cNvPr>
          <p:cNvSpPr/>
          <p:nvPr/>
        </p:nvSpPr>
        <p:spPr>
          <a:xfrm>
            <a:off x="10522122" y="1479"/>
            <a:ext cx="1669878" cy="90067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QUYỀN TÀI SẢN</a:t>
            </a:r>
          </a:p>
        </p:txBody>
      </p:sp>
      <p:pic>
        <p:nvPicPr>
          <p:cNvPr id="11" name="Picture 2" descr="Trái phiếu và cổ phiếu khác nhau ở điểm nào? | Vietstock">
            <a:extLst>
              <a:ext uri="{FF2B5EF4-FFF2-40B4-BE49-F238E27FC236}">
                <a16:creationId xmlns:a16="http://schemas.microsoft.com/office/drawing/2014/main" id="{5F885526-BF47-DF90-7501-CFD54FB6D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789" y="7250285"/>
            <a:ext cx="6096000" cy="401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AD061FC-41A3-71EC-4A64-656B03C932D3}"/>
              </a:ext>
            </a:extLst>
          </p:cNvPr>
          <p:cNvSpPr/>
          <p:nvPr/>
        </p:nvSpPr>
        <p:spPr>
          <a:xfrm>
            <a:off x="-15050" y="0"/>
            <a:ext cx="12207050" cy="902158"/>
          </a:xfrm>
          <a:prstGeom prst="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688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438">
        <p159:morph option="byObject"/>
      </p:transition>
    </mc:Choice>
    <mc:Fallback xmlns="">
      <p:transition spd="slow" advTm="29438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òng tiền nhàn rỗi đang đổi hướng">
            <a:extLst>
              <a:ext uri="{FF2B5EF4-FFF2-40B4-BE49-F238E27FC236}">
                <a16:creationId xmlns:a16="http://schemas.microsoft.com/office/drawing/2014/main" id="{ACBD4F30-90A6-9400-652A-085244DBE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6755" y="1202792"/>
            <a:ext cx="6512428" cy="4074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C0D798CF-EAEC-31E7-3177-AB94C2172CAA}"/>
              </a:ext>
            </a:extLst>
          </p:cNvPr>
          <p:cNvSpPr/>
          <p:nvPr/>
        </p:nvSpPr>
        <p:spPr>
          <a:xfrm rot="5400000">
            <a:off x="14305683" y="2854341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5F0C11-39C7-72E6-E4ED-68608A101450}"/>
              </a:ext>
            </a:extLst>
          </p:cNvPr>
          <p:cNvSpPr txBox="1"/>
          <p:nvPr/>
        </p:nvSpPr>
        <p:spPr>
          <a:xfrm>
            <a:off x="14605150" y="2727511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3</a:t>
            </a:r>
          </a:p>
        </p:txBody>
      </p: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804A7624-7A3B-8ACF-A0D6-87CA25FB016E}"/>
              </a:ext>
            </a:extLst>
          </p:cNvPr>
          <p:cNvSpPr/>
          <p:nvPr/>
        </p:nvSpPr>
        <p:spPr>
          <a:xfrm rot="5400000">
            <a:off x="13494265" y="5187154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F0D5B0-419D-F058-5A05-188C67203CA5}"/>
              </a:ext>
            </a:extLst>
          </p:cNvPr>
          <p:cNvSpPr txBox="1"/>
          <p:nvPr/>
        </p:nvSpPr>
        <p:spPr>
          <a:xfrm>
            <a:off x="13745092" y="5060324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4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7F0F34B-35E3-8EAB-E7B6-091B83435ED1}"/>
              </a:ext>
            </a:extLst>
          </p:cNvPr>
          <p:cNvSpPr/>
          <p:nvPr/>
        </p:nvSpPr>
        <p:spPr>
          <a:xfrm>
            <a:off x="13132847" y="1235343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54053F-1308-637F-0CD1-57AC417ABB02}"/>
              </a:ext>
            </a:extLst>
          </p:cNvPr>
          <p:cNvSpPr txBox="1"/>
          <p:nvPr/>
        </p:nvSpPr>
        <p:spPr>
          <a:xfrm>
            <a:off x="13038868" y="1223796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Phương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pháp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</a:t>
            </a:r>
          </a:p>
          <a:p>
            <a:endParaRPr lang="en-US" sz="32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5BF897E-63F1-9BE6-AB26-261B98532109}"/>
              </a:ext>
            </a:extLst>
          </p:cNvPr>
          <p:cNvSpPr/>
          <p:nvPr/>
        </p:nvSpPr>
        <p:spPr>
          <a:xfrm>
            <a:off x="14507816" y="5013437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5EA671-BE5A-EA44-B529-A1613D79A7B7}"/>
              </a:ext>
            </a:extLst>
          </p:cNvPr>
          <p:cNvSpPr txBox="1"/>
          <p:nvPr/>
        </p:nvSpPr>
        <p:spPr>
          <a:xfrm>
            <a:off x="14605150" y="5095595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sở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hữu</a:t>
            </a:r>
            <a:r>
              <a:rPr lang="en-US" sz="3200" dirty="0">
                <a:latin typeface="#9Slide01 Tieu de ngan" panose="00000800000000000000" pitchFamily="2" charset="0"/>
              </a:rPr>
              <a:t> TS </a:t>
            </a:r>
            <a:r>
              <a:rPr lang="en-US" sz="3200" dirty="0" err="1">
                <a:latin typeface="#9Slide01 Tieu de ngan" panose="00000800000000000000" pitchFamily="2" charset="0"/>
              </a:rPr>
              <a:t>và</a:t>
            </a:r>
            <a:r>
              <a:rPr lang="en-US" sz="3200" dirty="0">
                <a:latin typeface="#9Slide01 Tieu de ngan" panose="00000800000000000000" pitchFamily="2" charset="0"/>
              </a:rPr>
              <a:t> các </a:t>
            </a:r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khác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1B87F9E-6660-1C4A-02C0-62C1363C6775}"/>
              </a:ext>
            </a:extLst>
          </p:cNvPr>
          <p:cNvSpPr/>
          <p:nvPr/>
        </p:nvSpPr>
        <p:spPr>
          <a:xfrm>
            <a:off x="0" y="6594"/>
            <a:ext cx="1116250" cy="90215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DAD106E-1049-D3F2-DC61-90EBB50FC529}"/>
              </a:ext>
            </a:extLst>
          </p:cNvPr>
          <p:cNvSpPr/>
          <p:nvPr/>
        </p:nvSpPr>
        <p:spPr>
          <a:xfrm>
            <a:off x="3578776" y="6594"/>
            <a:ext cx="1116251" cy="90215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TIỀN</a:t>
            </a:r>
          </a:p>
        </p:txBody>
      </p:sp>
      <p:sp>
        <p:nvSpPr>
          <p:cNvPr id="4" name="Rectangle: Diagonal Corners Snipped 3">
            <a:extLst>
              <a:ext uri="{FF2B5EF4-FFF2-40B4-BE49-F238E27FC236}">
                <a16:creationId xmlns:a16="http://schemas.microsoft.com/office/drawing/2014/main" id="{7FACA551-EABB-ED97-42B7-7A7A2CEAE2CE}"/>
              </a:ext>
            </a:extLst>
          </p:cNvPr>
          <p:cNvSpPr/>
          <p:nvPr/>
        </p:nvSpPr>
        <p:spPr>
          <a:xfrm>
            <a:off x="1502314" y="7945710"/>
            <a:ext cx="3687308" cy="4074918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loại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hang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hóa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đặc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biệt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do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nước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phát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hành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có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chức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năng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thanh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toán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thông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cất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giữ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F9EBCF18-59DA-88D4-137A-D20C98538CB6}"/>
              </a:ext>
            </a:extLst>
          </p:cNvPr>
          <p:cNvSpPr/>
          <p:nvPr/>
        </p:nvSpPr>
        <p:spPr>
          <a:xfrm>
            <a:off x="6088475" y="2985451"/>
            <a:ext cx="5255856" cy="3193192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giấy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tờ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có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ghi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các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mệnh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giá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có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dùng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để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thông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giao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 VD: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trái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phiếu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cổ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phiếu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…</a:t>
            </a: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8089A018-30FB-F465-617D-92D986CD891D}"/>
              </a:ext>
            </a:extLst>
          </p:cNvPr>
          <p:cNvSpPr/>
          <p:nvPr/>
        </p:nvSpPr>
        <p:spPr>
          <a:xfrm>
            <a:off x="12385280" y="5603103"/>
            <a:ext cx="6705600" cy="724249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trị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giá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bằng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tiền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có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thể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chuyển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dịch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trong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giao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dân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sự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 VD: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sd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đất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đòi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nợ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…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D4A315D-01FC-1493-B538-F8851239A305}"/>
              </a:ext>
            </a:extLst>
          </p:cNvPr>
          <p:cNvSpPr/>
          <p:nvPr/>
        </p:nvSpPr>
        <p:spPr>
          <a:xfrm>
            <a:off x="6994392" y="1202792"/>
            <a:ext cx="3183973" cy="145108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0000"/>
                </a:solidFill>
                <a:latin typeface="#9Slide01 Tieu de ngan" panose="00000800000000000000" pitchFamily="2" charset="0"/>
              </a:rPr>
              <a:t>GIẤY TỜ GIÁ TRỊ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5FC3648-442E-6024-B2FA-B0B22828A58A}"/>
              </a:ext>
            </a:extLst>
          </p:cNvPr>
          <p:cNvSpPr/>
          <p:nvPr/>
        </p:nvSpPr>
        <p:spPr>
          <a:xfrm>
            <a:off x="10611797" y="6593"/>
            <a:ext cx="1580203" cy="89211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QUYỀN TÀI SẢN</a:t>
            </a:r>
          </a:p>
        </p:txBody>
      </p:sp>
      <p:pic>
        <p:nvPicPr>
          <p:cNvPr id="4098" name="Picture 2" descr="Trái phiếu và cổ phiếu khác nhau ở điểm nào? | Vietstock">
            <a:extLst>
              <a:ext uri="{FF2B5EF4-FFF2-40B4-BE49-F238E27FC236}">
                <a16:creationId xmlns:a16="http://schemas.microsoft.com/office/drawing/2014/main" id="{C7ED2262-ADE9-0E5B-B302-624C7DEB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85" y="2173200"/>
            <a:ext cx="5214104" cy="342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7A6C3A-02EA-EBBA-9709-EF881E0104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1432" y="8638627"/>
            <a:ext cx="4509135" cy="268908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D9A74E-7A73-8DED-97F4-46A2D0CB7962}"/>
              </a:ext>
            </a:extLst>
          </p:cNvPr>
          <p:cNvSpPr/>
          <p:nvPr/>
        </p:nvSpPr>
        <p:spPr>
          <a:xfrm>
            <a:off x="-15050" y="0"/>
            <a:ext cx="12207050" cy="902158"/>
          </a:xfrm>
          <a:prstGeom prst="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793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3456">
        <p159:morph option="byObject"/>
      </p:transition>
    </mc:Choice>
    <mc:Fallback xmlns="">
      <p:transition spd="slow" advTm="23456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C0D798CF-EAEC-31E7-3177-AB94C2172CAA}"/>
              </a:ext>
            </a:extLst>
          </p:cNvPr>
          <p:cNvSpPr/>
          <p:nvPr/>
        </p:nvSpPr>
        <p:spPr>
          <a:xfrm rot="5400000">
            <a:off x="14305683" y="2854341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5F0C11-39C7-72E6-E4ED-68608A101450}"/>
              </a:ext>
            </a:extLst>
          </p:cNvPr>
          <p:cNvSpPr txBox="1"/>
          <p:nvPr/>
        </p:nvSpPr>
        <p:spPr>
          <a:xfrm>
            <a:off x="14605150" y="2727511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3</a:t>
            </a:r>
          </a:p>
        </p:txBody>
      </p: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804A7624-7A3B-8ACF-A0D6-87CA25FB016E}"/>
              </a:ext>
            </a:extLst>
          </p:cNvPr>
          <p:cNvSpPr/>
          <p:nvPr/>
        </p:nvSpPr>
        <p:spPr>
          <a:xfrm rot="5400000">
            <a:off x="13494265" y="5187154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F0D5B0-419D-F058-5A05-188C67203CA5}"/>
              </a:ext>
            </a:extLst>
          </p:cNvPr>
          <p:cNvSpPr txBox="1"/>
          <p:nvPr/>
        </p:nvSpPr>
        <p:spPr>
          <a:xfrm>
            <a:off x="13745092" y="5060324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4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7F0F34B-35E3-8EAB-E7B6-091B83435ED1}"/>
              </a:ext>
            </a:extLst>
          </p:cNvPr>
          <p:cNvSpPr/>
          <p:nvPr/>
        </p:nvSpPr>
        <p:spPr>
          <a:xfrm>
            <a:off x="13132847" y="1235343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54053F-1308-637F-0CD1-57AC417ABB02}"/>
              </a:ext>
            </a:extLst>
          </p:cNvPr>
          <p:cNvSpPr txBox="1"/>
          <p:nvPr/>
        </p:nvSpPr>
        <p:spPr>
          <a:xfrm>
            <a:off x="13038868" y="1223796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Phương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pháp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</a:t>
            </a:r>
          </a:p>
          <a:p>
            <a:endParaRPr lang="en-US" sz="32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5BF897E-63F1-9BE6-AB26-261B98532109}"/>
              </a:ext>
            </a:extLst>
          </p:cNvPr>
          <p:cNvSpPr/>
          <p:nvPr/>
        </p:nvSpPr>
        <p:spPr>
          <a:xfrm>
            <a:off x="14507816" y="5013437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5EA671-BE5A-EA44-B529-A1613D79A7B7}"/>
              </a:ext>
            </a:extLst>
          </p:cNvPr>
          <p:cNvSpPr txBox="1"/>
          <p:nvPr/>
        </p:nvSpPr>
        <p:spPr>
          <a:xfrm>
            <a:off x="14605150" y="5095595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sở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hữu</a:t>
            </a:r>
            <a:r>
              <a:rPr lang="en-US" sz="3200" dirty="0">
                <a:latin typeface="#9Slide01 Tieu de ngan" panose="00000800000000000000" pitchFamily="2" charset="0"/>
              </a:rPr>
              <a:t> TS </a:t>
            </a:r>
            <a:r>
              <a:rPr lang="en-US" sz="3200" dirty="0" err="1">
                <a:latin typeface="#9Slide01 Tieu de ngan" panose="00000800000000000000" pitchFamily="2" charset="0"/>
              </a:rPr>
              <a:t>và</a:t>
            </a:r>
            <a:r>
              <a:rPr lang="en-US" sz="3200" dirty="0">
                <a:latin typeface="#9Slide01 Tieu de ngan" panose="00000800000000000000" pitchFamily="2" charset="0"/>
              </a:rPr>
              <a:t> các </a:t>
            </a:r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khác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1B87F9E-6660-1C4A-02C0-62C1363C6775}"/>
              </a:ext>
            </a:extLst>
          </p:cNvPr>
          <p:cNvSpPr/>
          <p:nvPr/>
        </p:nvSpPr>
        <p:spPr>
          <a:xfrm>
            <a:off x="0" y="28002"/>
            <a:ext cx="1116250" cy="90215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DAD106E-1049-D3F2-DC61-90EBB50FC529}"/>
              </a:ext>
            </a:extLst>
          </p:cNvPr>
          <p:cNvSpPr/>
          <p:nvPr/>
        </p:nvSpPr>
        <p:spPr>
          <a:xfrm>
            <a:off x="3048000" y="28002"/>
            <a:ext cx="1116251" cy="90215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TIỀN</a:t>
            </a: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F9EBCF18-59DA-88D4-137A-D20C98538CB6}"/>
              </a:ext>
            </a:extLst>
          </p:cNvPr>
          <p:cNvSpPr/>
          <p:nvPr/>
        </p:nvSpPr>
        <p:spPr>
          <a:xfrm>
            <a:off x="5005384" y="-4144257"/>
            <a:ext cx="6705600" cy="1746813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giấy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tờ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có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ghi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các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mệnh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giá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có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dùng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để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thông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giao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 VD: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trái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phiếu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cổ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phiếu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…</a:t>
            </a: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8089A018-30FB-F465-617D-92D986CD891D}"/>
              </a:ext>
            </a:extLst>
          </p:cNvPr>
          <p:cNvSpPr/>
          <p:nvPr/>
        </p:nvSpPr>
        <p:spPr>
          <a:xfrm>
            <a:off x="6567519" y="3576153"/>
            <a:ext cx="5143465" cy="2476993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trị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giá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bằng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tiền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có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chuyển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dịch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trong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giao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dân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sự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 VD: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sd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đất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đòi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nợ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…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D4A315D-01FC-1493-B538-F8851239A305}"/>
              </a:ext>
            </a:extLst>
          </p:cNvPr>
          <p:cNvSpPr/>
          <p:nvPr/>
        </p:nvSpPr>
        <p:spPr>
          <a:xfrm>
            <a:off x="6096000" y="28002"/>
            <a:ext cx="1751635" cy="90215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GIẤY TỜ GIÁ TRỊ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5FC3648-442E-6024-B2FA-B0B22828A58A}"/>
              </a:ext>
            </a:extLst>
          </p:cNvPr>
          <p:cNvSpPr/>
          <p:nvPr/>
        </p:nvSpPr>
        <p:spPr>
          <a:xfrm>
            <a:off x="7554224" y="1746476"/>
            <a:ext cx="3449997" cy="148370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#9Slide01 Tieu de ngan" panose="00000800000000000000" pitchFamily="2" charset="0"/>
              </a:rPr>
              <a:t>QUYỀN TÀI SẢN</a:t>
            </a:r>
          </a:p>
        </p:txBody>
      </p:sp>
      <p:pic>
        <p:nvPicPr>
          <p:cNvPr id="4098" name="Picture 2" descr="Trái phiếu và cổ phiếu khác nhau ở điểm nào? | Vietstock">
            <a:extLst>
              <a:ext uri="{FF2B5EF4-FFF2-40B4-BE49-F238E27FC236}">
                <a16:creationId xmlns:a16="http://schemas.microsoft.com/office/drawing/2014/main" id="{C7ED2262-ADE9-0E5B-B302-624C7DEB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3474" y="9531854"/>
            <a:ext cx="6096000" cy="401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A9F90D5-4AD6-FD48-B4BF-F3873C548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469" y="2066365"/>
            <a:ext cx="5893064" cy="3514409"/>
          </a:xfrm>
          <a:prstGeom prst="rect">
            <a:avLst/>
          </a:prstGeom>
        </p:spPr>
      </p:pic>
      <p:pic>
        <p:nvPicPr>
          <p:cNvPr id="29" name="Picture Placeholder 37" descr="A person standing on top of a pile of cubes&#10;&#10;Description automatically generated">
            <a:extLst>
              <a:ext uri="{FF2B5EF4-FFF2-40B4-BE49-F238E27FC236}">
                <a16:creationId xmlns:a16="http://schemas.microsoft.com/office/drawing/2014/main" id="{B8CE2C5A-C945-F0D0-57A0-46118D21B4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14286"/>
          <a:stretch>
            <a:fillRect/>
          </a:stretch>
        </p:blipFill>
        <p:spPr>
          <a:xfrm>
            <a:off x="-6710541" y="1405808"/>
            <a:ext cx="2417762" cy="2417762"/>
          </a:xfrm>
        </p:spPr>
      </p:pic>
      <p:pic>
        <p:nvPicPr>
          <p:cNvPr id="30" name="Picture Placeholder 39" descr="A red and white figures shaking hands&#10;&#10;Description automatically generated">
            <a:extLst>
              <a:ext uri="{FF2B5EF4-FFF2-40B4-BE49-F238E27FC236}">
                <a16:creationId xmlns:a16="http://schemas.microsoft.com/office/drawing/2014/main" id="{4030AB8B-0BEC-BF83-C3F2-ABD7A0295CE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r="16500"/>
          <a:stretch>
            <a:fillRect/>
          </a:stretch>
        </p:blipFill>
        <p:spPr>
          <a:xfrm>
            <a:off x="3663896" y="10504047"/>
            <a:ext cx="2417763" cy="2417762"/>
          </a:xfrm>
        </p:spPr>
      </p:pic>
      <p:pic>
        <p:nvPicPr>
          <p:cNvPr id="31" name="Picture Placeholder 41" descr="A cartoon of people standing around a globe&#10;&#10;Description automatically generated">
            <a:extLst>
              <a:ext uri="{FF2B5EF4-FFF2-40B4-BE49-F238E27FC236}">
                <a16:creationId xmlns:a16="http://schemas.microsoft.com/office/drawing/2014/main" id="{F88BF4B3-CB73-960B-9B8B-BE18A1D4857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6726184" y="10504047"/>
            <a:ext cx="2417762" cy="2417762"/>
          </a:xfrm>
        </p:spPr>
      </p:pic>
      <p:pic>
        <p:nvPicPr>
          <p:cNvPr id="34" name="Picture Placeholder 43" descr="A colorful pyramid with text&#10;&#10;Description automatically generated">
            <a:extLst>
              <a:ext uri="{FF2B5EF4-FFF2-40B4-BE49-F238E27FC236}">
                <a16:creationId xmlns:a16="http://schemas.microsoft.com/office/drawing/2014/main" id="{4AD0A0D1-7425-909A-D87D-6DA9F23CC0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2" r="20562"/>
          <a:stretch>
            <a:fillRect/>
          </a:stretch>
        </p:blipFill>
        <p:spPr>
          <a:xfrm>
            <a:off x="16369369" y="2849413"/>
            <a:ext cx="2417763" cy="2417762"/>
          </a:xfrm>
        </p:spPr>
      </p:pic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8ECA9EBB-CFB5-3438-C4E8-54055AC9AC54}"/>
              </a:ext>
            </a:extLst>
          </p:cNvPr>
          <p:cNvSpPr/>
          <p:nvPr/>
        </p:nvSpPr>
        <p:spPr>
          <a:xfrm>
            <a:off x="-6709907" y="505924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Tính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chất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ý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chí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93A5160-5F87-2B1E-7AB3-DE811F90EEF1}"/>
              </a:ext>
            </a:extLst>
          </p:cNvPr>
          <p:cNvSpPr/>
          <p:nvPr/>
        </p:nvSpPr>
        <p:spPr>
          <a:xfrm>
            <a:off x="3664107" y="9604163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Tính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đền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bù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ngang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giá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01CDDEFD-0B12-C036-ADA3-DD6ED0A8665B}"/>
              </a:ext>
            </a:extLst>
          </p:cNvPr>
          <p:cNvSpPr/>
          <p:nvPr/>
        </p:nvSpPr>
        <p:spPr>
          <a:xfrm>
            <a:off x="6725971" y="9604162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Nội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dung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kinh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tế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B8762FD4-D6F8-B234-2BC7-A69C41117F3C}"/>
              </a:ext>
            </a:extLst>
          </p:cNvPr>
          <p:cNvSpPr/>
          <p:nvPr/>
        </p:nvSpPr>
        <p:spPr>
          <a:xfrm>
            <a:off x="16368733" y="1949527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Thỏa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mãn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n/c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sinh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hoạt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,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tiêu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dùng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AAF1567-3DE5-7970-CDF6-4B6364B6BC0B}"/>
              </a:ext>
            </a:extLst>
          </p:cNvPr>
          <p:cNvSpPr txBox="1"/>
          <p:nvPr/>
        </p:nvSpPr>
        <p:spPr>
          <a:xfrm>
            <a:off x="1219146" y="-1249337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#9Slide01 Tieu de ngan" panose="00000800000000000000" pitchFamily="2" charset="0"/>
              </a:rPr>
              <a:t>ĐẶC ĐIỂM QUAN HỆ TÀI SẢN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F25C19D-EAF0-3EE9-D4D3-3111066A15D7}"/>
              </a:ext>
            </a:extLst>
          </p:cNvPr>
          <p:cNvSpPr/>
          <p:nvPr/>
        </p:nvSpPr>
        <p:spPr>
          <a:xfrm>
            <a:off x="-15050" y="-1"/>
            <a:ext cx="12207050" cy="930161"/>
          </a:xfrm>
          <a:prstGeom prst="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06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8062">
        <p159:morph option="byObject"/>
      </p:transition>
    </mc:Choice>
    <mc:Fallback xmlns="">
      <p:transition spd="slow" advTm="78062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Placeholder 37" descr="A person standing on top of a pile of cubes&#10;&#10;Description automatically generated">
            <a:extLst>
              <a:ext uri="{FF2B5EF4-FFF2-40B4-BE49-F238E27FC236}">
                <a16:creationId xmlns:a16="http://schemas.microsoft.com/office/drawing/2014/main" id="{4B7EC71C-A2D0-E199-7175-2F6E0157809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14286"/>
          <a:stretch>
            <a:fillRect/>
          </a:stretch>
        </p:blipFill>
        <p:spPr>
          <a:xfrm>
            <a:off x="293688" y="3097814"/>
            <a:ext cx="2417762" cy="2417762"/>
          </a:xfrm>
        </p:spPr>
      </p:pic>
      <p:pic>
        <p:nvPicPr>
          <p:cNvPr id="40" name="Picture Placeholder 39" descr="A red and white figures shaking hands&#10;&#10;Description automatically generated">
            <a:extLst>
              <a:ext uri="{FF2B5EF4-FFF2-40B4-BE49-F238E27FC236}">
                <a16:creationId xmlns:a16="http://schemas.microsoft.com/office/drawing/2014/main" id="{D63E1C28-EDD2-B840-A595-F680A5698F4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r="16500"/>
          <a:stretch>
            <a:fillRect/>
          </a:stretch>
        </p:blipFill>
        <p:spPr>
          <a:xfrm>
            <a:off x="3355975" y="3097814"/>
            <a:ext cx="2417763" cy="2417762"/>
          </a:xfrm>
        </p:spPr>
      </p:pic>
      <p:pic>
        <p:nvPicPr>
          <p:cNvPr id="42" name="Picture Placeholder 41" descr="A cartoon of people standing around a globe&#10;&#10;Description automatically generated">
            <a:extLst>
              <a:ext uri="{FF2B5EF4-FFF2-40B4-BE49-F238E27FC236}">
                <a16:creationId xmlns:a16="http://schemas.microsoft.com/office/drawing/2014/main" id="{61098750-211E-309D-9416-2641C4F3EEA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6418263" y="3097814"/>
            <a:ext cx="2417762" cy="2417762"/>
          </a:xfrm>
        </p:spPr>
      </p:pic>
      <p:pic>
        <p:nvPicPr>
          <p:cNvPr id="44" name="Picture Placeholder 43" descr="A colorful pyramid with text&#10;&#10;Description automatically generated">
            <a:extLst>
              <a:ext uri="{FF2B5EF4-FFF2-40B4-BE49-F238E27FC236}">
                <a16:creationId xmlns:a16="http://schemas.microsoft.com/office/drawing/2014/main" id="{7605722C-C37A-AD97-5805-320299B3904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2" r="20562"/>
          <a:stretch>
            <a:fillRect/>
          </a:stretch>
        </p:blipFill>
        <p:spPr>
          <a:xfrm>
            <a:off x="9480550" y="3097814"/>
            <a:ext cx="2417763" cy="2417762"/>
          </a:xfr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298AF459-A5EA-03D8-6746-2D11AB3FC553}"/>
              </a:ext>
            </a:extLst>
          </p:cNvPr>
          <p:cNvSpPr/>
          <p:nvPr/>
        </p:nvSpPr>
        <p:spPr>
          <a:xfrm>
            <a:off x="-8458892" y="2039263"/>
            <a:ext cx="1116250" cy="95501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BF8387F-DC86-3B39-9CF4-B12C3B664347}"/>
              </a:ext>
            </a:extLst>
          </p:cNvPr>
          <p:cNvSpPr/>
          <p:nvPr/>
        </p:nvSpPr>
        <p:spPr>
          <a:xfrm>
            <a:off x="-8458894" y="3280232"/>
            <a:ext cx="1116251" cy="95501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TIỀN</a:t>
            </a:r>
          </a:p>
        </p:txBody>
      </p:sp>
      <p:sp>
        <p:nvSpPr>
          <p:cNvPr id="19" name="Rectangle: Diagonal Corners Snipped 18">
            <a:extLst>
              <a:ext uri="{FF2B5EF4-FFF2-40B4-BE49-F238E27FC236}">
                <a16:creationId xmlns:a16="http://schemas.microsoft.com/office/drawing/2014/main" id="{AD13CA80-1201-3A0D-E4DC-330031938948}"/>
              </a:ext>
            </a:extLst>
          </p:cNvPr>
          <p:cNvSpPr/>
          <p:nvPr/>
        </p:nvSpPr>
        <p:spPr>
          <a:xfrm>
            <a:off x="12512080" y="365125"/>
            <a:ext cx="6904627" cy="1920768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trị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giá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bằng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tiền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có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chuyển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dịch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trong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giao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dân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sự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 VD: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sd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đất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đòi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nợ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…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A3756A-E744-EE34-0CC3-42748D2DAA62}"/>
              </a:ext>
            </a:extLst>
          </p:cNvPr>
          <p:cNvSpPr/>
          <p:nvPr/>
        </p:nvSpPr>
        <p:spPr>
          <a:xfrm>
            <a:off x="-8474133" y="4521201"/>
            <a:ext cx="1131490" cy="1971674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GIẤY TỜ GIÁ TRỊ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05ABBDE-A06B-D07C-B28E-5C931E1E7537}"/>
              </a:ext>
            </a:extLst>
          </p:cNvPr>
          <p:cNvSpPr/>
          <p:nvPr/>
        </p:nvSpPr>
        <p:spPr>
          <a:xfrm>
            <a:off x="-7549557" y="33392"/>
            <a:ext cx="3449997" cy="148370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#9Slide01 Tieu de ngan" panose="00000800000000000000" pitchFamily="2" charset="0"/>
              </a:rPr>
              <a:t>QUYỀN TÀI SẢN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183ADD1-5835-6F5D-4A3C-A08472DC68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00502" y="2950289"/>
            <a:ext cx="4509135" cy="2689084"/>
          </a:xfrm>
          <a:prstGeom prst="rect">
            <a:avLst/>
          </a:prstGeo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6300FCC-EBA9-8937-23BE-CE2BF047C22F}"/>
              </a:ext>
            </a:extLst>
          </p:cNvPr>
          <p:cNvSpPr/>
          <p:nvPr/>
        </p:nvSpPr>
        <p:spPr>
          <a:xfrm>
            <a:off x="294322" y="2197930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Tính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chất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ý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chí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77B98AC-5CFE-53E9-377B-9EEAE829515F}"/>
              </a:ext>
            </a:extLst>
          </p:cNvPr>
          <p:cNvSpPr/>
          <p:nvPr/>
        </p:nvSpPr>
        <p:spPr>
          <a:xfrm>
            <a:off x="3356186" y="2197930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Tính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đền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bù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ngang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giá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7840B21-DAEC-367A-677F-24AF2486D3CF}"/>
              </a:ext>
            </a:extLst>
          </p:cNvPr>
          <p:cNvSpPr/>
          <p:nvPr/>
        </p:nvSpPr>
        <p:spPr>
          <a:xfrm>
            <a:off x="6418050" y="2197929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Nội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dung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kinh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tế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45D6315-79BB-7353-5EE6-E0514BECB1ED}"/>
              </a:ext>
            </a:extLst>
          </p:cNvPr>
          <p:cNvSpPr/>
          <p:nvPr/>
        </p:nvSpPr>
        <p:spPr>
          <a:xfrm>
            <a:off x="9479914" y="2197928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Thỏa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mãn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n/c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sinh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hoạt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,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tiêu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dùng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65BD2D-65F6-7B67-0B92-A14970D7B7FB}"/>
              </a:ext>
            </a:extLst>
          </p:cNvPr>
          <p:cNvSpPr txBox="1"/>
          <p:nvPr/>
        </p:nvSpPr>
        <p:spPr>
          <a:xfrm>
            <a:off x="2133600" y="585044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#9Slide01 Tieu de ngan" panose="00000800000000000000" pitchFamily="2" charset="0"/>
              </a:rPr>
              <a:t>ĐẶC ĐIỂM QUAN HỆ TÀI SẢN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2D529D4-54B5-FFD3-C2EC-973D33DFB515}"/>
              </a:ext>
            </a:extLst>
          </p:cNvPr>
          <p:cNvSpPr/>
          <p:nvPr/>
        </p:nvSpPr>
        <p:spPr>
          <a:xfrm>
            <a:off x="-15050" y="-1262697"/>
            <a:ext cx="12207050" cy="930161"/>
          </a:xfrm>
          <a:prstGeom prst="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Placeholder 37" descr="A person standing on top of a pile of cubes&#10;&#10;Description automatically generated">
            <a:extLst>
              <a:ext uri="{FF2B5EF4-FFF2-40B4-BE49-F238E27FC236}">
                <a16:creationId xmlns:a16="http://schemas.microsoft.com/office/drawing/2014/main" id="{A17C8430-121A-5335-D232-E91F518DAE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14286"/>
          <a:stretch>
            <a:fillRect/>
          </a:stretch>
        </p:blipFill>
        <p:spPr>
          <a:xfrm>
            <a:off x="8119011" y="7332803"/>
            <a:ext cx="3606400" cy="360640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E451EAAD-504F-190E-D14A-1EDC6F9184E0}"/>
              </a:ext>
            </a:extLst>
          </p:cNvPr>
          <p:cNvSpPr txBox="1"/>
          <p:nvPr/>
        </p:nvSpPr>
        <p:spPr>
          <a:xfrm>
            <a:off x="2711450" y="7732414"/>
            <a:ext cx="5001774" cy="2807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#9Slide01 Noi dung ngan" panose="00000600000000000000" pitchFamily="2" charset="0"/>
              </a:rPr>
              <a:t>QHTS </a:t>
            </a:r>
            <a:r>
              <a:rPr lang="en-US" sz="2000" dirty="0" err="1">
                <a:latin typeface="#9Slide01 Noi dung ngan" panose="00000600000000000000" pitchFamily="2" charset="0"/>
              </a:rPr>
              <a:t>hình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thành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giữa</a:t>
            </a:r>
            <a:r>
              <a:rPr lang="en-US" sz="2000" dirty="0">
                <a:latin typeface="#9Slide01 Noi dung ngan" panose="00000600000000000000" pitchFamily="2" charset="0"/>
              </a:rPr>
              <a:t> các </a:t>
            </a: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vì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lợi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ích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của</a:t>
            </a:r>
            <a:r>
              <a:rPr lang="en-US" sz="2000" dirty="0">
                <a:latin typeface="#9Slide01 Noi dung ngan" panose="00000600000000000000" pitchFamily="2" charset="0"/>
              </a:rPr>
              <a:t> các </a:t>
            </a: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,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hiện</a:t>
            </a:r>
            <a:r>
              <a:rPr lang="en-US" sz="2000" dirty="0">
                <a:latin typeface="#9Slide01 Noi dung ngan" panose="00000600000000000000" pitchFamily="2" charset="0"/>
              </a:rPr>
              <a:t> ý </a:t>
            </a:r>
            <a:r>
              <a:rPr lang="en-US" sz="2000" dirty="0" err="1">
                <a:latin typeface="#9Slide01 Noi dung ngan" panose="00000600000000000000" pitchFamily="2" charset="0"/>
              </a:rPr>
              <a:t>chí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của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000" dirty="0">
              <a:latin typeface="#9Slide01 Noi dung ngan" panose="000006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err="1">
                <a:latin typeface="#9Slide01 Noi dung ngan" panose="00000600000000000000" pitchFamily="2" charset="0"/>
              </a:rPr>
              <a:t>Bị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giới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hạn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bởi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lợi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ích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của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nhà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nước</a:t>
            </a:r>
            <a:r>
              <a:rPr lang="en-US" sz="2000" dirty="0">
                <a:latin typeface="#9Slide01 Noi dung ngan" panose="00000600000000000000" pitchFamily="2" charset="0"/>
              </a:rPr>
              <a:t>, </a:t>
            </a:r>
            <a:r>
              <a:rPr lang="en-US" sz="2000" dirty="0" err="1">
                <a:latin typeface="#9Slide01 Noi dung ngan" panose="00000600000000000000" pitchFamily="2" charset="0"/>
              </a:rPr>
              <a:t>công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cộng</a:t>
            </a:r>
            <a:r>
              <a:rPr lang="en-US" sz="2000" dirty="0">
                <a:latin typeface="#9Slide01 Noi dung ngan" panose="00000600000000000000" pitchFamily="2" charset="0"/>
              </a:rPr>
              <a:t>, </a:t>
            </a: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khác</a:t>
            </a:r>
            <a:r>
              <a:rPr lang="en-US" sz="2000" dirty="0">
                <a:latin typeface="#9Slide01 Noi dung ngan" panose="00000600000000000000" pitchFamily="2" charset="0"/>
              </a:rPr>
              <a:t>,…</a:t>
            </a:r>
          </a:p>
        </p:txBody>
      </p:sp>
    </p:spTree>
    <p:extLst>
      <p:ext uri="{BB962C8B-B14F-4D97-AF65-F5344CB8AC3E}">
        <p14:creationId xmlns:p14="http://schemas.microsoft.com/office/powerpoint/2010/main" val="2364175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4395">
        <p159:morph option="byObject"/>
      </p:transition>
    </mc:Choice>
    <mc:Fallback xmlns="">
      <p:transition spd="slow" advTm="14395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Placeholder 37" descr="A person standing on top of a pile of cubes&#10;&#10;Description automatically generated">
            <a:extLst>
              <a:ext uri="{FF2B5EF4-FFF2-40B4-BE49-F238E27FC236}">
                <a16:creationId xmlns:a16="http://schemas.microsoft.com/office/drawing/2014/main" id="{4B7EC71C-A2D0-E199-7175-2F6E0157809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14286"/>
          <a:stretch>
            <a:fillRect/>
          </a:stretch>
        </p:blipFill>
        <p:spPr>
          <a:xfrm>
            <a:off x="8231110" y="1625799"/>
            <a:ext cx="3606400" cy="3606400"/>
          </a:xfrm>
        </p:spPr>
      </p:pic>
      <p:pic>
        <p:nvPicPr>
          <p:cNvPr id="40" name="Picture Placeholder 39" descr="A red and white figures shaking hands&#10;&#10;Description automatically generated">
            <a:extLst>
              <a:ext uri="{FF2B5EF4-FFF2-40B4-BE49-F238E27FC236}">
                <a16:creationId xmlns:a16="http://schemas.microsoft.com/office/drawing/2014/main" id="{D63E1C28-EDD2-B840-A595-F680A5698F4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r="16500"/>
          <a:stretch>
            <a:fillRect/>
          </a:stretch>
        </p:blipFill>
        <p:spPr>
          <a:xfrm>
            <a:off x="3356185" y="7810491"/>
            <a:ext cx="2417763" cy="2417762"/>
          </a:xfrm>
        </p:spPr>
      </p:pic>
      <p:pic>
        <p:nvPicPr>
          <p:cNvPr id="42" name="Picture Placeholder 41" descr="A cartoon of people standing around a globe&#10;&#10;Description automatically generated">
            <a:extLst>
              <a:ext uri="{FF2B5EF4-FFF2-40B4-BE49-F238E27FC236}">
                <a16:creationId xmlns:a16="http://schemas.microsoft.com/office/drawing/2014/main" id="{61098750-211E-309D-9416-2641C4F3EEA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6418051" y="7810491"/>
            <a:ext cx="2417762" cy="2417762"/>
          </a:xfrm>
        </p:spPr>
      </p:pic>
      <p:pic>
        <p:nvPicPr>
          <p:cNvPr id="44" name="Picture Placeholder 43" descr="A colorful pyramid with text&#10;&#10;Description automatically generated">
            <a:extLst>
              <a:ext uri="{FF2B5EF4-FFF2-40B4-BE49-F238E27FC236}">
                <a16:creationId xmlns:a16="http://schemas.microsoft.com/office/drawing/2014/main" id="{7605722C-C37A-AD97-5805-320299B3904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2" r="20562"/>
          <a:stretch>
            <a:fillRect/>
          </a:stretch>
        </p:blipFill>
        <p:spPr>
          <a:xfrm>
            <a:off x="9774237" y="8021507"/>
            <a:ext cx="2417763" cy="2417762"/>
          </a:xfr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6300FCC-EBA9-8937-23BE-CE2BF047C22F}"/>
              </a:ext>
            </a:extLst>
          </p:cNvPr>
          <p:cNvSpPr/>
          <p:nvPr/>
        </p:nvSpPr>
        <p:spPr>
          <a:xfrm>
            <a:off x="5455920" y="293107"/>
            <a:ext cx="3847535" cy="71273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C00000"/>
                </a:solidFill>
                <a:latin typeface="#9Slide01 Tieu de ngan" panose="00000800000000000000" pitchFamily="2" charset="0"/>
              </a:rPr>
              <a:t>Tính</a:t>
            </a:r>
            <a:r>
              <a:rPr lang="en-US" sz="3600" b="1" dirty="0">
                <a:solidFill>
                  <a:srgbClr val="C0000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Tieu de ngan" panose="00000800000000000000" pitchFamily="2" charset="0"/>
              </a:rPr>
              <a:t>chất</a:t>
            </a:r>
            <a:r>
              <a:rPr lang="en-US" sz="3600" b="1" dirty="0">
                <a:solidFill>
                  <a:srgbClr val="C00000"/>
                </a:solidFill>
                <a:latin typeface="#9Slide01 Tieu de ngan" panose="00000800000000000000" pitchFamily="2" charset="0"/>
              </a:rPr>
              <a:t> ý </a:t>
            </a:r>
            <a:r>
              <a:rPr lang="en-US" sz="3600" b="1" dirty="0" err="1">
                <a:solidFill>
                  <a:srgbClr val="C00000"/>
                </a:solidFill>
                <a:latin typeface="#9Slide01 Tieu de ngan" panose="00000800000000000000" pitchFamily="2" charset="0"/>
              </a:rPr>
              <a:t>chí</a:t>
            </a:r>
            <a:endParaRPr lang="en-US" sz="3600" b="1" dirty="0">
              <a:solidFill>
                <a:srgbClr val="C00000"/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65BD2D-65F6-7B67-0B92-A14970D7B7FB}"/>
              </a:ext>
            </a:extLst>
          </p:cNvPr>
          <p:cNvSpPr txBox="1"/>
          <p:nvPr/>
        </p:nvSpPr>
        <p:spPr>
          <a:xfrm>
            <a:off x="2275840" y="-959276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#9Slide01 Tieu de ngan" panose="00000800000000000000" pitchFamily="2" charset="0"/>
              </a:rPr>
              <a:t>ĐẶC ĐIỂM QUAN HỆ TÀI SẢN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77B98AC-5CFE-53E9-377B-9EEAE829515F}"/>
              </a:ext>
            </a:extLst>
          </p:cNvPr>
          <p:cNvSpPr/>
          <p:nvPr/>
        </p:nvSpPr>
        <p:spPr>
          <a:xfrm>
            <a:off x="-9021" y="1462983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Tính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đền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bù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ngang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giá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7840B21-DAEC-367A-677F-24AF2486D3CF}"/>
              </a:ext>
            </a:extLst>
          </p:cNvPr>
          <p:cNvSpPr/>
          <p:nvPr/>
        </p:nvSpPr>
        <p:spPr>
          <a:xfrm>
            <a:off x="-9021" y="3588812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Nội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dung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kinh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tế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45D6315-79BB-7353-5EE6-E0514BECB1ED}"/>
              </a:ext>
            </a:extLst>
          </p:cNvPr>
          <p:cNvSpPr/>
          <p:nvPr/>
        </p:nvSpPr>
        <p:spPr>
          <a:xfrm>
            <a:off x="-9021" y="5714640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Thỏa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mãn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n/c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sinh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hoạt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,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tiêu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dùng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5309EF-4944-B4DD-80D1-622A670889B6}"/>
              </a:ext>
            </a:extLst>
          </p:cNvPr>
          <p:cNvSpPr/>
          <p:nvPr/>
        </p:nvSpPr>
        <p:spPr>
          <a:xfrm>
            <a:off x="0" y="0"/>
            <a:ext cx="2417762" cy="6858000"/>
          </a:xfrm>
          <a:prstGeom prst="rect">
            <a:avLst/>
          </a:prstGeom>
          <a:solidFill>
            <a:srgbClr val="A6A6A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D73112-0C62-7A2D-6352-482F6F23A566}"/>
              </a:ext>
            </a:extLst>
          </p:cNvPr>
          <p:cNvSpPr txBox="1"/>
          <p:nvPr/>
        </p:nvSpPr>
        <p:spPr>
          <a:xfrm>
            <a:off x="2823549" y="2025410"/>
            <a:ext cx="5001774" cy="2807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#9Slide01 Noi dung ngan" panose="00000600000000000000" pitchFamily="2" charset="0"/>
              </a:rPr>
              <a:t>QHTS </a:t>
            </a:r>
            <a:r>
              <a:rPr lang="en-US" sz="2000" dirty="0" err="1">
                <a:latin typeface="#9Slide01 Noi dung ngan" panose="00000600000000000000" pitchFamily="2" charset="0"/>
              </a:rPr>
              <a:t>hình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thành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giữa</a:t>
            </a:r>
            <a:r>
              <a:rPr lang="en-US" sz="2000" dirty="0">
                <a:latin typeface="#9Slide01 Noi dung ngan" panose="00000600000000000000" pitchFamily="2" charset="0"/>
              </a:rPr>
              <a:t> các </a:t>
            </a: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vì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lợi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ích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của</a:t>
            </a:r>
            <a:r>
              <a:rPr lang="en-US" sz="2000" dirty="0">
                <a:latin typeface="#9Slide01 Noi dung ngan" panose="00000600000000000000" pitchFamily="2" charset="0"/>
              </a:rPr>
              <a:t> các </a:t>
            </a: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,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hiện</a:t>
            </a:r>
            <a:r>
              <a:rPr lang="en-US" sz="2000" dirty="0">
                <a:latin typeface="#9Slide01 Noi dung ngan" panose="00000600000000000000" pitchFamily="2" charset="0"/>
              </a:rPr>
              <a:t> ý </a:t>
            </a:r>
            <a:r>
              <a:rPr lang="en-US" sz="2000" dirty="0" err="1">
                <a:latin typeface="#9Slide01 Noi dung ngan" panose="00000600000000000000" pitchFamily="2" charset="0"/>
              </a:rPr>
              <a:t>chí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của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000" dirty="0">
              <a:latin typeface="#9Slide01 Noi dung ngan" panose="000006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err="1">
                <a:latin typeface="#9Slide01 Noi dung ngan" panose="00000600000000000000" pitchFamily="2" charset="0"/>
              </a:rPr>
              <a:t>Bị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giới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hạn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bởi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lợi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ích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của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nhà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nước</a:t>
            </a:r>
            <a:r>
              <a:rPr lang="en-US" sz="2000" dirty="0">
                <a:latin typeface="#9Slide01 Noi dung ngan" panose="00000600000000000000" pitchFamily="2" charset="0"/>
              </a:rPr>
              <a:t>, </a:t>
            </a:r>
            <a:r>
              <a:rPr lang="en-US" sz="2000" dirty="0" err="1">
                <a:latin typeface="#9Slide01 Noi dung ngan" panose="00000600000000000000" pitchFamily="2" charset="0"/>
              </a:rPr>
              <a:t>công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cộng</a:t>
            </a:r>
            <a:r>
              <a:rPr lang="en-US" sz="2000" dirty="0">
                <a:latin typeface="#9Slide01 Noi dung ngan" panose="00000600000000000000" pitchFamily="2" charset="0"/>
              </a:rPr>
              <a:t>, </a:t>
            </a: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khác</a:t>
            </a:r>
            <a:r>
              <a:rPr lang="en-US" sz="2000" dirty="0">
                <a:latin typeface="#9Slide01 Noi dung ngan" panose="00000600000000000000" pitchFamily="2" charset="0"/>
              </a:rPr>
              <a:t>,…</a:t>
            </a:r>
          </a:p>
        </p:txBody>
      </p:sp>
    </p:spTree>
    <p:extLst>
      <p:ext uri="{BB962C8B-B14F-4D97-AF65-F5344CB8AC3E}">
        <p14:creationId xmlns:p14="http://schemas.microsoft.com/office/powerpoint/2010/main" val="2026318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4890">
        <p159:morph option="byObject"/>
      </p:transition>
    </mc:Choice>
    <mc:Fallback xmlns="">
      <p:transition spd="slow" advTm="7489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Placeholder 37" descr="A person standing on top of a pile of cubes&#10;&#10;Description automatically generated">
            <a:extLst>
              <a:ext uri="{FF2B5EF4-FFF2-40B4-BE49-F238E27FC236}">
                <a16:creationId xmlns:a16="http://schemas.microsoft.com/office/drawing/2014/main" id="{4B7EC71C-A2D0-E199-7175-2F6E0157809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14286"/>
          <a:stretch>
            <a:fillRect/>
          </a:stretch>
        </p:blipFill>
        <p:spPr>
          <a:xfrm>
            <a:off x="9179918" y="7427188"/>
            <a:ext cx="3606400" cy="3606400"/>
          </a:xfrm>
        </p:spPr>
      </p:pic>
      <p:pic>
        <p:nvPicPr>
          <p:cNvPr id="40" name="Picture Placeholder 39" descr="A red and white figures shaking hands&#10;&#10;Description automatically generated">
            <a:extLst>
              <a:ext uri="{FF2B5EF4-FFF2-40B4-BE49-F238E27FC236}">
                <a16:creationId xmlns:a16="http://schemas.microsoft.com/office/drawing/2014/main" id="{D63E1C28-EDD2-B840-A595-F680A5698F4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r="16500"/>
          <a:stretch>
            <a:fillRect/>
          </a:stretch>
        </p:blipFill>
        <p:spPr>
          <a:xfrm>
            <a:off x="3565992" y="1962113"/>
            <a:ext cx="3253399" cy="3253398"/>
          </a:xfrm>
        </p:spPr>
      </p:pic>
      <p:pic>
        <p:nvPicPr>
          <p:cNvPr id="42" name="Picture Placeholder 41" descr="A cartoon of people standing around a globe&#10;&#10;Description automatically generated">
            <a:extLst>
              <a:ext uri="{FF2B5EF4-FFF2-40B4-BE49-F238E27FC236}">
                <a16:creationId xmlns:a16="http://schemas.microsoft.com/office/drawing/2014/main" id="{61098750-211E-309D-9416-2641C4F3EEA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6418051" y="7810491"/>
            <a:ext cx="2417762" cy="2417762"/>
          </a:xfrm>
        </p:spPr>
      </p:pic>
      <p:pic>
        <p:nvPicPr>
          <p:cNvPr id="44" name="Picture Placeholder 43" descr="A colorful pyramid with text&#10;&#10;Description automatically generated">
            <a:extLst>
              <a:ext uri="{FF2B5EF4-FFF2-40B4-BE49-F238E27FC236}">
                <a16:creationId xmlns:a16="http://schemas.microsoft.com/office/drawing/2014/main" id="{7605722C-C37A-AD97-5805-320299B3904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2" r="20562"/>
          <a:stretch>
            <a:fillRect/>
          </a:stretch>
        </p:blipFill>
        <p:spPr>
          <a:xfrm>
            <a:off x="9774237" y="8021507"/>
            <a:ext cx="2417763" cy="2417762"/>
          </a:xfr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6300FCC-EBA9-8937-23BE-CE2BF047C22F}"/>
              </a:ext>
            </a:extLst>
          </p:cNvPr>
          <p:cNvSpPr/>
          <p:nvPr/>
        </p:nvSpPr>
        <p:spPr>
          <a:xfrm>
            <a:off x="0" y="1460557"/>
            <a:ext cx="2417763" cy="71273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Tính</a:t>
            </a:r>
            <a:r>
              <a:rPr lang="en-US" b="1" dirty="0">
                <a:solidFill>
                  <a:srgbClr val="7F7F7F"/>
                </a:solidFill>
                <a:latin typeface="#9Slide01 Tieu de ngan" panose="000008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chất</a:t>
            </a:r>
            <a:r>
              <a:rPr lang="en-US" b="1" dirty="0">
                <a:solidFill>
                  <a:srgbClr val="7F7F7F"/>
                </a:solidFill>
                <a:latin typeface="#9Slide01 Tieu de ngan" panose="00000800000000000000" pitchFamily="2" charset="0"/>
              </a:rPr>
              <a:t> ý </a:t>
            </a:r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chí</a:t>
            </a:r>
            <a:endParaRPr lang="en-US" b="1" dirty="0">
              <a:solidFill>
                <a:srgbClr val="7F7F7F"/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65BD2D-65F6-7B67-0B92-A14970D7B7FB}"/>
              </a:ext>
            </a:extLst>
          </p:cNvPr>
          <p:cNvSpPr txBox="1"/>
          <p:nvPr/>
        </p:nvSpPr>
        <p:spPr>
          <a:xfrm>
            <a:off x="2275840" y="-959276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#9Slide01 Tieu de ngan" panose="00000800000000000000" pitchFamily="2" charset="0"/>
              </a:rPr>
              <a:t>ĐẶC ĐIỂM QUAN HỆ TÀI SẢN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77B98AC-5CFE-53E9-377B-9EEAE829515F}"/>
              </a:ext>
            </a:extLst>
          </p:cNvPr>
          <p:cNvSpPr/>
          <p:nvPr/>
        </p:nvSpPr>
        <p:spPr>
          <a:xfrm>
            <a:off x="4644259" y="201080"/>
            <a:ext cx="5627501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Tính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đền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bù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ngang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giá</a:t>
            </a:r>
            <a:endParaRPr lang="en-US" sz="3600" b="1" dirty="0">
              <a:solidFill>
                <a:srgbClr val="C00000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7840B21-DAEC-367A-677F-24AF2486D3CF}"/>
              </a:ext>
            </a:extLst>
          </p:cNvPr>
          <p:cNvSpPr/>
          <p:nvPr/>
        </p:nvSpPr>
        <p:spPr>
          <a:xfrm>
            <a:off x="-9021" y="3588812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Nội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dung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kinh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tế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45D6315-79BB-7353-5EE6-E0514BECB1ED}"/>
              </a:ext>
            </a:extLst>
          </p:cNvPr>
          <p:cNvSpPr/>
          <p:nvPr/>
        </p:nvSpPr>
        <p:spPr>
          <a:xfrm>
            <a:off x="-9021" y="5714640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Thỏa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mãn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n/c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sinh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hoạt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,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tiêu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dùng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5309EF-4944-B4DD-80D1-622A670889B6}"/>
              </a:ext>
            </a:extLst>
          </p:cNvPr>
          <p:cNvSpPr/>
          <p:nvPr/>
        </p:nvSpPr>
        <p:spPr>
          <a:xfrm>
            <a:off x="-10160" y="0"/>
            <a:ext cx="2417762" cy="6858000"/>
          </a:xfrm>
          <a:prstGeom prst="rect">
            <a:avLst/>
          </a:prstGeom>
          <a:solidFill>
            <a:srgbClr val="A6A6A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D73112-0C62-7A2D-6352-482F6F23A566}"/>
              </a:ext>
            </a:extLst>
          </p:cNvPr>
          <p:cNvSpPr txBox="1"/>
          <p:nvPr/>
        </p:nvSpPr>
        <p:spPr>
          <a:xfrm>
            <a:off x="7273350" y="2416055"/>
            <a:ext cx="5001774" cy="2345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err="1">
                <a:latin typeface="#9Slide01 Noi dung ngan" panose="00000600000000000000" pitchFamily="2" charset="0"/>
              </a:rPr>
              <a:t>Tính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đền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bù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thể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hiện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đền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bù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ngang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giá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trong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trao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đổi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chứ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không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phải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đền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bù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theo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giá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trị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thực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của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vật</a:t>
            </a:r>
            <a:r>
              <a:rPr lang="en-US" sz="2000" dirty="0">
                <a:latin typeface="#9Slide01 Noi dung ngan" panose="00000600000000000000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#9Slide01 Noi dung ngan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257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95707">
        <p159:morph option="byObject"/>
      </p:transition>
    </mc:Choice>
    <mc:Fallback xmlns="">
      <p:transition spd="slow" advTm="95707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Placeholder 37" descr="A person standing on top of a pile of cubes&#10;&#10;Description automatically generated">
            <a:extLst>
              <a:ext uri="{FF2B5EF4-FFF2-40B4-BE49-F238E27FC236}">
                <a16:creationId xmlns:a16="http://schemas.microsoft.com/office/drawing/2014/main" id="{4B7EC71C-A2D0-E199-7175-2F6E0157809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14286"/>
          <a:stretch>
            <a:fillRect/>
          </a:stretch>
        </p:blipFill>
        <p:spPr>
          <a:xfrm>
            <a:off x="9179918" y="7427188"/>
            <a:ext cx="3606400" cy="3606400"/>
          </a:xfrm>
        </p:spPr>
      </p:pic>
      <p:pic>
        <p:nvPicPr>
          <p:cNvPr id="40" name="Picture Placeholder 39" descr="A red and white figures shaking hands&#10;&#10;Description automatically generated">
            <a:extLst>
              <a:ext uri="{FF2B5EF4-FFF2-40B4-BE49-F238E27FC236}">
                <a16:creationId xmlns:a16="http://schemas.microsoft.com/office/drawing/2014/main" id="{D63E1C28-EDD2-B840-A595-F680A5698F4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r="16500"/>
          <a:stretch>
            <a:fillRect/>
          </a:stretch>
        </p:blipFill>
        <p:spPr>
          <a:xfrm>
            <a:off x="3164652" y="7680922"/>
            <a:ext cx="3253399" cy="3253398"/>
          </a:xfrm>
        </p:spPr>
      </p:pic>
      <p:pic>
        <p:nvPicPr>
          <p:cNvPr id="42" name="Picture Placeholder 41" descr="A cartoon of people standing around a globe&#10;&#10;Description automatically generated">
            <a:extLst>
              <a:ext uri="{FF2B5EF4-FFF2-40B4-BE49-F238E27FC236}">
                <a16:creationId xmlns:a16="http://schemas.microsoft.com/office/drawing/2014/main" id="{61098750-211E-309D-9416-2641C4F3EEA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5646650" y="2978257"/>
            <a:ext cx="3253398" cy="3253398"/>
          </a:xfrm>
        </p:spPr>
      </p:pic>
      <p:pic>
        <p:nvPicPr>
          <p:cNvPr id="44" name="Picture Placeholder 43" descr="A colorful pyramid with text&#10;&#10;Description automatically generated">
            <a:extLst>
              <a:ext uri="{FF2B5EF4-FFF2-40B4-BE49-F238E27FC236}">
                <a16:creationId xmlns:a16="http://schemas.microsoft.com/office/drawing/2014/main" id="{7605722C-C37A-AD97-5805-320299B3904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2" r="20562"/>
          <a:stretch>
            <a:fillRect/>
          </a:stretch>
        </p:blipFill>
        <p:spPr>
          <a:xfrm>
            <a:off x="9774237" y="8021507"/>
            <a:ext cx="2417763" cy="2417762"/>
          </a:xfr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6300FCC-EBA9-8937-23BE-CE2BF047C22F}"/>
              </a:ext>
            </a:extLst>
          </p:cNvPr>
          <p:cNvSpPr/>
          <p:nvPr/>
        </p:nvSpPr>
        <p:spPr>
          <a:xfrm>
            <a:off x="0" y="1460557"/>
            <a:ext cx="2417763" cy="71273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Tính</a:t>
            </a:r>
            <a:r>
              <a:rPr lang="en-US" b="1" dirty="0">
                <a:solidFill>
                  <a:srgbClr val="7F7F7F"/>
                </a:solidFill>
                <a:latin typeface="#9Slide01 Tieu de ngan" panose="000008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chất</a:t>
            </a:r>
            <a:r>
              <a:rPr lang="en-US" b="1" dirty="0">
                <a:solidFill>
                  <a:srgbClr val="7F7F7F"/>
                </a:solidFill>
                <a:latin typeface="#9Slide01 Tieu de ngan" panose="00000800000000000000" pitchFamily="2" charset="0"/>
              </a:rPr>
              <a:t> ý </a:t>
            </a:r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chí</a:t>
            </a:r>
            <a:endParaRPr lang="en-US" b="1" dirty="0">
              <a:solidFill>
                <a:srgbClr val="7F7F7F"/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65BD2D-65F6-7B67-0B92-A14970D7B7FB}"/>
              </a:ext>
            </a:extLst>
          </p:cNvPr>
          <p:cNvSpPr txBox="1"/>
          <p:nvPr/>
        </p:nvSpPr>
        <p:spPr>
          <a:xfrm>
            <a:off x="2275840" y="-959276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#9Slide01 Tieu de ngan" panose="00000800000000000000" pitchFamily="2" charset="0"/>
              </a:rPr>
              <a:t>ĐẶC ĐIỂM QUAN HỆ TÀI SẢN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77B98AC-5CFE-53E9-377B-9EEAE829515F}"/>
              </a:ext>
            </a:extLst>
          </p:cNvPr>
          <p:cNvSpPr/>
          <p:nvPr/>
        </p:nvSpPr>
        <p:spPr>
          <a:xfrm>
            <a:off x="-27244" y="3595277"/>
            <a:ext cx="2446145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Tính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đền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bù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ngang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giá</a:t>
            </a:r>
            <a:endParaRPr lang="en-US" b="1" dirty="0">
              <a:solidFill>
                <a:srgbClr val="7F7F7F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7840B21-DAEC-367A-677F-24AF2486D3CF}"/>
              </a:ext>
            </a:extLst>
          </p:cNvPr>
          <p:cNvSpPr/>
          <p:nvPr/>
        </p:nvSpPr>
        <p:spPr>
          <a:xfrm>
            <a:off x="5142745" y="382505"/>
            <a:ext cx="4261209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Nội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dung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kinh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tế</a:t>
            </a:r>
            <a:endParaRPr lang="en-US" sz="3600" b="1" dirty="0">
              <a:solidFill>
                <a:srgbClr val="C00000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45D6315-79BB-7353-5EE6-E0514BECB1ED}"/>
              </a:ext>
            </a:extLst>
          </p:cNvPr>
          <p:cNvSpPr/>
          <p:nvPr/>
        </p:nvSpPr>
        <p:spPr>
          <a:xfrm>
            <a:off x="569" y="5714640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Thỏa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mãn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n/c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sinh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hoạt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,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tiêu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#9Slide01 Noi dung ngan" panose="00000600000000000000" pitchFamily="2" charset="0"/>
              </a:rPr>
              <a:t>dùng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5309EF-4944-B4DD-80D1-622A670889B6}"/>
              </a:ext>
            </a:extLst>
          </p:cNvPr>
          <p:cNvSpPr/>
          <p:nvPr/>
        </p:nvSpPr>
        <p:spPr>
          <a:xfrm>
            <a:off x="0" y="0"/>
            <a:ext cx="2417762" cy="6858000"/>
          </a:xfrm>
          <a:prstGeom prst="rect">
            <a:avLst/>
          </a:prstGeom>
          <a:solidFill>
            <a:srgbClr val="A6A6A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D73112-0C62-7A2D-6352-482F6F23A566}"/>
              </a:ext>
            </a:extLst>
          </p:cNvPr>
          <p:cNvSpPr txBox="1"/>
          <p:nvPr/>
        </p:nvSpPr>
        <p:spPr>
          <a:xfrm>
            <a:off x="3503990" y="1713775"/>
            <a:ext cx="8281610" cy="1422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err="1">
                <a:latin typeface="#9Slide01 Noi dung ngan" panose="00000600000000000000" pitchFamily="2" charset="0"/>
              </a:rPr>
              <a:t>Phát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sinh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trong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quá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trình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sản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xuất</a:t>
            </a:r>
            <a:r>
              <a:rPr lang="en-US" sz="2000" dirty="0">
                <a:latin typeface="#9Slide01 Noi dung ngan" panose="00000600000000000000" pitchFamily="2" charset="0"/>
              </a:rPr>
              <a:t>, </a:t>
            </a:r>
            <a:r>
              <a:rPr lang="en-US" sz="2000" dirty="0" err="1">
                <a:latin typeface="#9Slide01 Noi dung ngan" panose="00000600000000000000" pitchFamily="2" charset="0"/>
              </a:rPr>
              <a:t>phân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phối</a:t>
            </a:r>
            <a:r>
              <a:rPr lang="en-US" sz="2000" dirty="0">
                <a:latin typeface="#9Slide01 Noi dung ngan" panose="00000600000000000000" pitchFamily="2" charset="0"/>
              </a:rPr>
              <a:t>, </a:t>
            </a:r>
            <a:r>
              <a:rPr lang="en-US" sz="2000" dirty="0" err="1">
                <a:latin typeface="#9Slide01 Noi dung ngan" panose="00000600000000000000" pitchFamily="2" charset="0"/>
              </a:rPr>
              <a:t>lưu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thông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của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sản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phẩm</a:t>
            </a:r>
            <a:r>
              <a:rPr lang="en-US" sz="2000" dirty="0">
                <a:latin typeface="#9Slide01 Noi dung ngan" panose="00000600000000000000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#9Slide01 Noi dung ngan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65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Placeholder 37" descr="A person standing on top of a pile of cubes&#10;&#10;Description automatically generated">
            <a:extLst>
              <a:ext uri="{FF2B5EF4-FFF2-40B4-BE49-F238E27FC236}">
                <a16:creationId xmlns:a16="http://schemas.microsoft.com/office/drawing/2014/main" id="{4B7EC71C-A2D0-E199-7175-2F6E0157809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14286"/>
          <a:stretch>
            <a:fillRect/>
          </a:stretch>
        </p:blipFill>
        <p:spPr>
          <a:xfrm>
            <a:off x="9179918" y="7427188"/>
            <a:ext cx="3606400" cy="3606400"/>
          </a:xfrm>
        </p:spPr>
      </p:pic>
      <p:pic>
        <p:nvPicPr>
          <p:cNvPr id="40" name="Picture Placeholder 39" descr="A red and white figures shaking hands&#10;&#10;Description automatically generated">
            <a:extLst>
              <a:ext uri="{FF2B5EF4-FFF2-40B4-BE49-F238E27FC236}">
                <a16:creationId xmlns:a16="http://schemas.microsoft.com/office/drawing/2014/main" id="{D63E1C28-EDD2-B840-A595-F680A5698F4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r="16500"/>
          <a:stretch>
            <a:fillRect/>
          </a:stretch>
        </p:blipFill>
        <p:spPr>
          <a:xfrm>
            <a:off x="3164652" y="7680922"/>
            <a:ext cx="3253399" cy="3253398"/>
          </a:xfrm>
        </p:spPr>
      </p:pic>
      <p:pic>
        <p:nvPicPr>
          <p:cNvPr id="42" name="Picture Placeholder 41" descr="A cartoon of people standing around a globe&#10;&#10;Description automatically generated">
            <a:extLst>
              <a:ext uri="{FF2B5EF4-FFF2-40B4-BE49-F238E27FC236}">
                <a16:creationId xmlns:a16="http://schemas.microsoft.com/office/drawing/2014/main" id="{61098750-211E-309D-9416-2641C4F3EEA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6418051" y="7828403"/>
            <a:ext cx="3253398" cy="3253398"/>
          </a:xfrm>
        </p:spPr>
      </p:pic>
      <p:pic>
        <p:nvPicPr>
          <p:cNvPr id="44" name="Picture Placeholder 43" descr="A colorful pyramid with text&#10;&#10;Description automatically generated">
            <a:extLst>
              <a:ext uri="{FF2B5EF4-FFF2-40B4-BE49-F238E27FC236}">
                <a16:creationId xmlns:a16="http://schemas.microsoft.com/office/drawing/2014/main" id="{7605722C-C37A-AD97-5805-320299B3904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2" r="20562"/>
          <a:stretch>
            <a:fillRect/>
          </a:stretch>
        </p:blipFill>
        <p:spPr>
          <a:xfrm>
            <a:off x="9020596" y="2277573"/>
            <a:ext cx="2807179" cy="2807178"/>
          </a:xfr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6300FCC-EBA9-8937-23BE-CE2BF047C22F}"/>
              </a:ext>
            </a:extLst>
          </p:cNvPr>
          <p:cNvSpPr/>
          <p:nvPr/>
        </p:nvSpPr>
        <p:spPr>
          <a:xfrm>
            <a:off x="0" y="1460557"/>
            <a:ext cx="2417763" cy="71273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Tính</a:t>
            </a:r>
            <a:r>
              <a:rPr lang="en-US" b="1" dirty="0">
                <a:solidFill>
                  <a:srgbClr val="7F7F7F"/>
                </a:solidFill>
                <a:latin typeface="#9Slide01 Tieu de ngan" panose="000008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chất</a:t>
            </a:r>
            <a:r>
              <a:rPr lang="en-US" b="1" dirty="0">
                <a:solidFill>
                  <a:srgbClr val="7F7F7F"/>
                </a:solidFill>
                <a:latin typeface="#9Slide01 Tieu de ngan" panose="00000800000000000000" pitchFamily="2" charset="0"/>
              </a:rPr>
              <a:t> ý </a:t>
            </a:r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chí</a:t>
            </a:r>
            <a:endParaRPr lang="en-US" b="1" dirty="0">
              <a:solidFill>
                <a:srgbClr val="7F7F7F"/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65BD2D-65F6-7B67-0B92-A14970D7B7FB}"/>
              </a:ext>
            </a:extLst>
          </p:cNvPr>
          <p:cNvSpPr txBox="1"/>
          <p:nvPr/>
        </p:nvSpPr>
        <p:spPr>
          <a:xfrm>
            <a:off x="2275840" y="-959276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#9Slide01 Tieu de ngan" panose="00000800000000000000" pitchFamily="2" charset="0"/>
              </a:rPr>
              <a:t>ĐẶC ĐIỂM QUAN HỆ TÀI SẢN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77B98AC-5CFE-53E9-377B-9EEAE829515F}"/>
              </a:ext>
            </a:extLst>
          </p:cNvPr>
          <p:cNvSpPr/>
          <p:nvPr/>
        </p:nvSpPr>
        <p:spPr>
          <a:xfrm>
            <a:off x="0" y="3595277"/>
            <a:ext cx="2418901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Tính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đền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bù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ngang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giá</a:t>
            </a:r>
            <a:endParaRPr lang="en-US" b="1" dirty="0">
              <a:solidFill>
                <a:srgbClr val="7F7F7F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7840B21-DAEC-367A-677F-24AF2486D3CF}"/>
              </a:ext>
            </a:extLst>
          </p:cNvPr>
          <p:cNvSpPr/>
          <p:nvPr/>
        </p:nvSpPr>
        <p:spPr>
          <a:xfrm>
            <a:off x="0" y="5715013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Nội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dung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kinh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tế</a:t>
            </a:r>
            <a:endParaRPr lang="en-US" b="1" dirty="0">
              <a:solidFill>
                <a:srgbClr val="7F7F7F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45D6315-79BB-7353-5EE6-E0514BECB1ED}"/>
              </a:ext>
            </a:extLst>
          </p:cNvPr>
          <p:cNvSpPr/>
          <p:nvPr/>
        </p:nvSpPr>
        <p:spPr>
          <a:xfrm>
            <a:off x="3291411" y="664404"/>
            <a:ext cx="8281610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Thỏa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mãn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n/c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sinh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hoạt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tiêu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dùng</a:t>
            </a:r>
            <a:endParaRPr lang="en-US" sz="3600" b="1" dirty="0">
              <a:solidFill>
                <a:srgbClr val="C00000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5309EF-4944-B4DD-80D1-622A670889B6}"/>
              </a:ext>
            </a:extLst>
          </p:cNvPr>
          <p:cNvSpPr/>
          <p:nvPr/>
        </p:nvSpPr>
        <p:spPr>
          <a:xfrm>
            <a:off x="0" y="0"/>
            <a:ext cx="2417762" cy="6858000"/>
          </a:xfrm>
          <a:prstGeom prst="rect">
            <a:avLst/>
          </a:prstGeom>
          <a:solidFill>
            <a:srgbClr val="A6A6A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D73112-0C62-7A2D-6352-482F6F23A566}"/>
              </a:ext>
            </a:extLst>
          </p:cNvPr>
          <p:cNvSpPr txBox="1"/>
          <p:nvPr/>
        </p:nvSpPr>
        <p:spPr>
          <a:xfrm>
            <a:off x="3164652" y="2540374"/>
            <a:ext cx="5524263" cy="2807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yếu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nhằm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thỏa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mãn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cầu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sinh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hoạt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và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tiêu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dùng</a:t>
            </a:r>
            <a:r>
              <a:rPr lang="en-US" sz="2000" dirty="0">
                <a:latin typeface="#9Slide01 Noi dung ngan" panose="00000600000000000000" pitchFamily="2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Khác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với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quan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hệ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tài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sản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trong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quan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hệ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về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thương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mại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thỏa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mãn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cầu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về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lợi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nhận</a:t>
            </a:r>
            <a:r>
              <a:rPr lang="en-US" sz="2000" dirty="0">
                <a:latin typeface="#9Slide01 Noi dung ngan" panose="00000600000000000000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#9Slide01 Noi dung ngan" panose="000006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120124-6AD3-95F3-33E5-E816290D1801}"/>
              </a:ext>
            </a:extLst>
          </p:cNvPr>
          <p:cNvSpPr/>
          <p:nvPr/>
        </p:nvSpPr>
        <p:spPr>
          <a:xfrm>
            <a:off x="3215860" y="-1076444"/>
            <a:ext cx="5760280" cy="892116"/>
          </a:xfrm>
          <a:prstGeom prst="rect">
            <a:avLst/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QUAN HỆ NHÂN THÂN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9F267D-9D50-AB7F-655F-752162756C37}"/>
              </a:ext>
            </a:extLst>
          </p:cNvPr>
          <p:cNvSpPr txBox="1"/>
          <p:nvPr/>
        </p:nvSpPr>
        <p:spPr>
          <a:xfrm>
            <a:off x="1408253" y="7158911"/>
            <a:ext cx="10611027" cy="2242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 err="1">
                <a:latin typeface="#9Slide01 Noi dung ngan" panose="00000600000000000000" pitchFamily="2" charset="0"/>
              </a:rPr>
              <a:t>Khái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niệm</a:t>
            </a:r>
            <a:r>
              <a:rPr lang="en-US" sz="2400" dirty="0">
                <a:latin typeface="#9Slide01 Noi dung ngan" panose="00000600000000000000" pitchFamily="2" charset="0"/>
              </a:rPr>
              <a:t>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về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nhân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thân</a:t>
            </a:r>
            <a:r>
              <a:rPr lang="en-US" sz="2400" dirty="0">
                <a:latin typeface="#9Slide01 Noi dung ngan" panose="00000600000000000000" pitchFamily="2" charset="0"/>
              </a:rPr>
              <a:t> 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#9Slide01 Noi dung ngan" panose="00000600000000000000" pitchFamily="2" charset="0"/>
              </a:rPr>
              <a:t>Khác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tài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mối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vì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6" name="AutoShape 2" descr="Quan hệ nhân thân là gì?">
            <a:extLst>
              <a:ext uri="{FF2B5EF4-FFF2-40B4-BE49-F238E27FC236}">
                <a16:creationId xmlns:a16="http://schemas.microsoft.com/office/drawing/2014/main" id="{2AD0664B-090F-B778-962A-E79F609D5B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53200" y="911719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4" descr="Quan hệ nhân thân là gì?">
            <a:extLst>
              <a:ext uri="{FF2B5EF4-FFF2-40B4-BE49-F238E27FC236}">
                <a16:creationId xmlns:a16="http://schemas.microsoft.com/office/drawing/2014/main" id="{CB0BAD8C-C51C-BD8E-8712-F14469CEF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8628" y="9223926"/>
            <a:ext cx="4070580" cy="2877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2898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Placeholder 43" descr="A colorful pyramid with text&#10;&#10;Description automatically generated">
            <a:extLst>
              <a:ext uri="{FF2B5EF4-FFF2-40B4-BE49-F238E27FC236}">
                <a16:creationId xmlns:a16="http://schemas.microsoft.com/office/drawing/2014/main" id="{7605722C-C37A-AD97-5805-320299B3904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2" r="20562"/>
          <a:stretch>
            <a:fillRect/>
          </a:stretch>
        </p:blipFill>
        <p:spPr>
          <a:xfrm>
            <a:off x="13662934" y="2191688"/>
            <a:ext cx="2807179" cy="2807178"/>
          </a:xfr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6300FCC-EBA9-8937-23BE-CE2BF047C22F}"/>
              </a:ext>
            </a:extLst>
          </p:cNvPr>
          <p:cNvSpPr/>
          <p:nvPr/>
        </p:nvSpPr>
        <p:spPr>
          <a:xfrm>
            <a:off x="-3892060" y="1460557"/>
            <a:ext cx="2417763" cy="71273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Tính</a:t>
            </a:r>
            <a:r>
              <a:rPr lang="en-US" b="1" dirty="0">
                <a:solidFill>
                  <a:srgbClr val="7F7F7F"/>
                </a:solidFill>
                <a:latin typeface="#9Slide01 Tieu de ngan" panose="000008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chất</a:t>
            </a:r>
            <a:r>
              <a:rPr lang="en-US" b="1" dirty="0">
                <a:solidFill>
                  <a:srgbClr val="7F7F7F"/>
                </a:solidFill>
                <a:latin typeface="#9Slide01 Tieu de ngan" panose="00000800000000000000" pitchFamily="2" charset="0"/>
              </a:rPr>
              <a:t> ý </a:t>
            </a:r>
            <a:r>
              <a:rPr lang="en-US" b="1" dirty="0" err="1">
                <a:solidFill>
                  <a:srgbClr val="7F7F7F"/>
                </a:solidFill>
                <a:latin typeface="#9Slide01 Tieu de ngan" panose="00000800000000000000" pitchFamily="2" charset="0"/>
              </a:rPr>
              <a:t>chí</a:t>
            </a:r>
            <a:endParaRPr lang="en-US" b="1" dirty="0">
              <a:solidFill>
                <a:srgbClr val="7F7F7F"/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65BD2D-65F6-7B67-0B92-A14970D7B7FB}"/>
              </a:ext>
            </a:extLst>
          </p:cNvPr>
          <p:cNvSpPr txBox="1"/>
          <p:nvPr/>
        </p:nvSpPr>
        <p:spPr>
          <a:xfrm>
            <a:off x="2275840" y="-959276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#9Slide01 Tieu de ngan" panose="00000800000000000000" pitchFamily="2" charset="0"/>
              </a:rPr>
              <a:t>ĐẶC ĐIỂM QUAN HỆ TÀI SẢN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77B98AC-5CFE-53E9-377B-9EEAE829515F}"/>
              </a:ext>
            </a:extLst>
          </p:cNvPr>
          <p:cNvSpPr/>
          <p:nvPr/>
        </p:nvSpPr>
        <p:spPr>
          <a:xfrm>
            <a:off x="-3892060" y="3595277"/>
            <a:ext cx="2418901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Tính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đền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bù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ngang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giá</a:t>
            </a:r>
            <a:endParaRPr lang="en-US" b="1" dirty="0">
              <a:solidFill>
                <a:srgbClr val="7F7F7F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7840B21-DAEC-367A-677F-24AF2486D3CF}"/>
              </a:ext>
            </a:extLst>
          </p:cNvPr>
          <p:cNvSpPr/>
          <p:nvPr/>
        </p:nvSpPr>
        <p:spPr>
          <a:xfrm>
            <a:off x="-3892060" y="5715013"/>
            <a:ext cx="2417763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Nội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dung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kinh</a:t>
            </a:r>
            <a:r>
              <a:rPr lang="en-US" b="1" dirty="0">
                <a:solidFill>
                  <a:srgbClr val="7F7F7F"/>
                </a:solidFill>
                <a:latin typeface="#9Slide01 Noi dung ngan" panose="00000600000000000000" pitchFamily="2" charset="0"/>
              </a:rPr>
              <a:t> </a:t>
            </a:r>
            <a:r>
              <a:rPr lang="en-US" b="1" dirty="0" err="1">
                <a:solidFill>
                  <a:srgbClr val="7F7F7F"/>
                </a:solidFill>
                <a:latin typeface="#9Slide01 Noi dung ngan" panose="00000600000000000000" pitchFamily="2" charset="0"/>
              </a:rPr>
              <a:t>tế</a:t>
            </a:r>
            <a:endParaRPr lang="en-US" b="1" dirty="0">
              <a:solidFill>
                <a:srgbClr val="7F7F7F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45D6315-79BB-7353-5EE6-E0514BECB1ED}"/>
              </a:ext>
            </a:extLst>
          </p:cNvPr>
          <p:cNvSpPr/>
          <p:nvPr/>
        </p:nvSpPr>
        <p:spPr>
          <a:xfrm>
            <a:off x="13662934" y="476835"/>
            <a:ext cx="8281610" cy="6973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Thỏa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mãn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n/c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sinh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hoạt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tiêu</a:t>
            </a:r>
            <a:r>
              <a:rPr lang="en-US" sz="3600" b="1" dirty="0">
                <a:solidFill>
                  <a:srgbClr val="C00000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3600" b="1" dirty="0" err="1">
                <a:solidFill>
                  <a:srgbClr val="C00000"/>
                </a:solidFill>
                <a:latin typeface="#9Slide01 Noi dung ngan" panose="00000600000000000000" pitchFamily="2" charset="0"/>
              </a:rPr>
              <a:t>dùng</a:t>
            </a:r>
            <a:endParaRPr lang="en-US" sz="3600" b="1" dirty="0">
              <a:solidFill>
                <a:srgbClr val="C00000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5309EF-4944-B4DD-80D1-622A670889B6}"/>
              </a:ext>
            </a:extLst>
          </p:cNvPr>
          <p:cNvSpPr/>
          <p:nvPr/>
        </p:nvSpPr>
        <p:spPr>
          <a:xfrm>
            <a:off x="-3892060" y="0"/>
            <a:ext cx="2417762" cy="6858000"/>
          </a:xfrm>
          <a:prstGeom prst="rect">
            <a:avLst/>
          </a:prstGeom>
          <a:solidFill>
            <a:srgbClr val="A6A6A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D73112-0C62-7A2D-6352-482F6F23A566}"/>
              </a:ext>
            </a:extLst>
          </p:cNvPr>
          <p:cNvSpPr txBox="1"/>
          <p:nvPr/>
        </p:nvSpPr>
        <p:spPr>
          <a:xfrm>
            <a:off x="12965145" y="2540374"/>
            <a:ext cx="5524263" cy="2807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err="1">
                <a:latin typeface="#9Slide01 Noi dung ngan" panose="00000600000000000000" pitchFamily="2" charset="0"/>
              </a:rPr>
              <a:t>Chủ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yếu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nhằm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thỏa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mãn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cầu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sinh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hoạt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và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tiêu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dùng</a:t>
            </a:r>
            <a:r>
              <a:rPr lang="en-US" sz="2000" dirty="0">
                <a:latin typeface="#9Slide01 Noi dung ngan" panose="00000600000000000000" pitchFamily="2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Khác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với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quan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hệ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tài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sản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trong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quan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hệ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về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thương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mại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thỏa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mãn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cầu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về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lợi</a:t>
            </a:r>
            <a:r>
              <a:rPr lang="en-US" sz="2000" dirty="0">
                <a:latin typeface="#9Slide01 Noi dung ngan" panose="00000600000000000000" pitchFamily="2" charset="0"/>
              </a:rPr>
              <a:t> </a:t>
            </a:r>
            <a:r>
              <a:rPr lang="en-US" sz="2000" dirty="0" err="1">
                <a:latin typeface="#9Slide01 Noi dung ngan" panose="00000600000000000000" pitchFamily="2" charset="0"/>
              </a:rPr>
              <a:t>nhận</a:t>
            </a:r>
            <a:r>
              <a:rPr lang="en-US" sz="2000" dirty="0">
                <a:latin typeface="#9Slide01 Noi dung ngan" panose="00000600000000000000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#9Slide01 Noi dung ngan" panose="000006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B4484B-97C9-EE6F-76EF-3956C6ACF858}"/>
              </a:ext>
            </a:extLst>
          </p:cNvPr>
          <p:cNvSpPr/>
          <p:nvPr/>
        </p:nvSpPr>
        <p:spPr>
          <a:xfrm>
            <a:off x="3215860" y="185197"/>
            <a:ext cx="5760280" cy="892116"/>
          </a:xfrm>
          <a:prstGeom prst="rect">
            <a:avLst/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QUAN HỆ NHÂN THÂN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F35150-CBD0-8F11-D520-7237A8E63BDD}"/>
              </a:ext>
            </a:extLst>
          </p:cNvPr>
          <p:cNvSpPr txBox="1"/>
          <p:nvPr/>
        </p:nvSpPr>
        <p:spPr>
          <a:xfrm>
            <a:off x="798653" y="1318317"/>
            <a:ext cx="10611027" cy="2242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 err="1">
                <a:latin typeface="#9Slide01 Noi dung ngan" panose="00000600000000000000" pitchFamily="2" charset="0"/>
              </a:rPr>
              <a:t>Khái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niệm</a:t>
            </a:r>
            <a:r>
              <a:rPr lang="en-US" sz="2400" dirty="0">
                <a:latin typeface="#9Slide01 Noi dung ngan" panose="00000600000000000000" pitchFamily="2" charset="0"/>
              </a:rPr>
              <a:t>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về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nhân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thân</a:t>
            </a:r>
            <a:r>
              <a:rPr lang="en-US" sz="2400" dirty="0">
                <a:latin typeface="#9Slide01 Noi dung ngan" panose="00000600000000000000" pitchFamily="2" charset="0"/>
              </a:rPr>
              <a:t> 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#9Slide01 Noi dung ngan" panose="00000600000000000000" pitchFamily="2" charset="0"/>
              </a:rPr>
              <a:t>Khác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tài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mối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vì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15" name="AutoShape 2" descr="Quan hệ nhân thân là gì?">
            <a:extLst>
              <a:ext uri="{FF2B5EF4-FFF2-40B4-BE49-F238E27FC236}">
                <a16:creationId xmlns:a16="http://schemas.microsoft.com/office/drawing/2014/main" id="{BB52708B-62CB-7BEC-F383-6412482C73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Quan hệ nhân thân là gì?">
            <a:extLst>
              <a:ext uri="{FF2B5EF4-FFF2-40B4-BE49-F238E27FC236}">
                <a16:creationId xmlns:a16="http://schemas.microsoft.com/office/drawing/2014/main" id="{AC3A23BA-78C8-8E69-545A-F641BC140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028" y="3383332"/>
            <a:ext cx="4070580" cy="2877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2" descr="Quan hệ nhân thân là gì?">
            <a:extLst>
              <a:ext uri="{FF2B5EF4-FFF2-40B4-BE49-F238E27FC236}">
                <a16:creationId xmlns:a16="http://schemas.microsoft.com/office/drawing/2014/main" id="{E40DD9D1-AE74-DA9F-7A0C-D6BBAFAF29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47673" y="843064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98176BD-051B-A020-16DE-EC76EB8EA97E}"/>
              </a:ext>
            </a:extLst>
          </p:cNvPr>
          <p:cNvSpPr/>
          <p:nvPr/>
        </p:nvSpPr>
        <p:spPr>
          <a:xfrm>
            <a:off x="798653" y="8689114"/>
            <a:ext cx="2336800" cy="81788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#9Slide01 Tieu de ngan" panose="00000800000000000000" pitchFamily="2" charset="0"/>
              </a:rPr>
              <a:t>PHÂN LOẠI </a:t>
            </a:r>
          </a:p>
        </p:txBody>
      </p:sp>
      <p:sp>
        <p:nvSpPr>
          <p:cNvPr id="18" name="Rectangle: Diagonal Corners Snipped 17">
            <a:extLst>
              <a:ext uri="{FF2B5EF4-FFF2-40B4-BE49-F238E27FC236}">
                <a16:creationId xmlns:a16="http://schemas.microsoft.com/office/drawing/2014/main" id="{4A503EB1-D084-C651-ECFB-3A828352CCC4}"/>
              </a:ext>
            </a:extLst>
          </p:cNvPr>
          <p:cNvSpPr/>
          <p:nvPr/>
        </p:nvSpPr>
        <p:spPr>
          <a:xfrm>
            <a:off x="4024233" y="7683885"/>
            <a:ext cx="7294880" cy="642044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QHNT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thuần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túy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không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liên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quan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tới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yếu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tố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tài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sản</a:t>
            </a:r>
            <a:endParaRPr lang="en-US" dirty="0">
              <a:solidFill>
                <a:schemeClr val="tx1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19" name="Rectangle: Diagonal Corners Snipped 18">
            <a:extLst>
              <a:ext uri="{FF2B5EF4-FFF2-40B4-BE49-F238E27FC236}">
                <a16:creationId xmlns:a16="http://schemas.microsoft.com/office/drawing/2014/main" id="{7F80E291-EBB2-AEDC-9342-1A8C40B64BA5}"/>
              </a:ext>
            </a:extLst>
          </p:cNvPr>
          <p:cNvSpPr/>
          <p:nvPr/>
        </p:nvSpPr>
        <p:spPr>
          <a:xfrm>
            <a:off x="4024233" y="9805361"/>
            <a:ext cx="7294880" cy="642044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QHNT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liên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quan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tới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yếu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tố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tài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sản</a:t>
            </a:r>
            <a:endParaRPr lang="en-US" dirty="0">
              <a:solidFill>
                <a:schemeClr val="tx1"/>
              </a:solidFill>
              <a:latin typeface="#9Slide01 Noi dung ngan" panose="00000600000000000000" pitchFamily="2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48E4677-86D7-B54F-5297-2BB066F36D62}"/>
              </a:ext>
            </a:extLst>
          </p:cNvPr>
          <p:cNvCxnSpPr>
            <a:cxnSpLocks/>
            <a:stCxn id="17" idx="3"/>
            <a:endCxn id="18" idx="2"/>
          </p:cNvCxnSpPr>
          <p:nvPr/>
        </p:nvCxnSpPr>
        <p:spPr>
          <a:xfrm flipV="1">
            <a:off x="3135453" y="8004907"/>
            <a:ext cx="888780" cy="10931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BA9F3F2-BC23-06E6-FA9E-0A44CFC86DAD}"/>
              </a:ext>
            </a:extLst>
          </p:cNvPr>
          <p:cNvCxnSpPr>
            <a:cxnSpLocks/>
            <a:stCxn id="17" idx="3"/>
            <a:endCxn id="19" idx="2"/>
          </p:cNvCxnSpPr>
          <p:nvPr/>
        </p:nvCxnSpPr>
        <p:spPr>
          <a:xfrm>
            <a:off x="3135453" y="9098054"/>
            <a:ext cx="888780" cy="10283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876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BB4484B-97C9-EE6F-76EF-3956C6ACF858}"/>
              </a:ext>
            </a:extLst>
          </p:cNvPr>
          <p:cNvSpPr/>
          <p:nvPr/>
        </p:nvSpPr>
        <p:spPr>
          <a:xfrm>
            <a:off x="3215860" y="185197"/>
            <a:ext cx="5760280" cy="892116"/>
          </a:xfrm>
          <a:prstGeom prst="rect">
            <a:avLst/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QUAN HỆ NHÂN THÂN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F35150-CBD0-8F11-D520-7237A8E63BDD}"/>
              </a:ext>
            </a:extLst>
          </p:cNvPr>
          <p:cNvSpPr txBox="1"/>
          <p:nvPr/>
        </p:nvSpPr>
        <p:spPr>
          <a:xfrm>
            <a:off x="-11286667" y="769677"/>
            <a:ext cx="10611027" cy="2242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 err="1">
                <a:latin typeface="#9Slide01 Noi dung ngan" panose="00000600000000000000" pitchFamily="2" charset="0"/>
              </a:rPr>
              <a:t>Khái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niệm</a:t>
            </a:r>
            <a:r>
              <a:rPr lang="en-US" sz="2400" dirty="0">
                <a:latin typeface="#9Slide01 Noi dung ngan" panose="00000600000000000000" pitchFamily="2" charset="0"/>
              </a:rPr>
              <a:t>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về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nhân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thân</a:t>
            </a:r>
            <a:r>
              <a:rPr lang="en-US" sz="2400" dirty="0">
                <a:latin typeface="#9Slide01 Noi dung ngan" panose="00000600000000000000" pitchFamily="2" charset="0"/>
              </a:rPr>
              <a:t> 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#9Slide01 Noi dung ngan" panose="00000600000000000000" pitchFamily="2" charset="0"/>
              </a:rPr>
              <a:t>Khác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tài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mối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vì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15" name="AutoShape 2" descr="Quan hệ nhân thân là gì?">
            <a:extLst>
              <a:ext uri="{FF2B5EF4-FFF2-40B4-BE49-F238E27FC236}">
                <a16:creationId xmlns:a16="http://schemas.microsoft.com/office/drawing/2014/main" id="{BB52708B-62CB-7BEC-F383-6412482C73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Quan hệ nhân thân là gì?">
            <a:extLst>
              <a:ext uri="{FF2B5EF4-FFF2-40B4-BE49-F238E27FC236}">
                <a16:creationId xmlns:a16="http://schemas.microsoft.com/office/drawing/2014/main" id="{AC3A23BA-78C8-8E69-545A-F641BC140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3988" y="3560469"/>
            <a:ext cx="4070580" cy="2877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DB7AB39-1FC6-FBEC-3D3A-B02351A32612}"/>
              </a:ext>
            </a:extLst>
          </p:cNvPr>
          <p:cNvSpPr/>
          <p:nvPr/>
        </p:nvSpPr>
        <p:spPr>
          <a:xfrm>
            <a:off x="594580" y="3535069"/>
            <a:ext cx="2336800" cy="81788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#9Slide01 Tieu de ngan" panose="00000800000000000000" pitchFamily="2" charset="0"/>
              </a:rPr>
              <a:t>PHÂN LOẠI </a:t>
            </a:r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D6AE4FAC-D3FE-7B86-2F82-6AE2D22DC09F}"/>
              </a:ext>
            </a:extLst>
          </p:cNvPr>
          <p:cNvSpPr/>
          <p:nvPr/>
        </p:nvSpPr>
        <p:spPr>
          <a:xfrm>
            <a:off x="3820160" y="2529840"/>
            <a:ext cx="7294880" cy="892116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QHNT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thuần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túy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không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liên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tới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yếu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tố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tài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sản</a:t>
            </a:r>
            <a:endParaRPr lang="en-US" sz="2400" dirty="0">
              <a:solidFill>
                <a:schemeClr val="tx1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E49E5BF7-8A61-FB60-78B2-758CA3D53BAF}"/>
              </a:ext>
            </a:extLst>
          </p:cNvPr>
          <p:cNvSpPr/>
          <p:nvPr/>
        </p:nvSpPr>
        <p:spPr>
          <a:xfrm>
            <a:off x="3820160" y="4651316"/>
            <a:ext cx="7294880" cy="892116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QHNT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liên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tới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yếu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tố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tài</a:t>
            </a:r>
            <a:r>
              <a:rPr lang="en-US" sz="2400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sản</a:t>
            </a:r>
            <a:endParaRPr lang="en-US" sz="2400" dirty="0">
              <a:solidFill>
                <a:schemeClr val="tx1"/>
              </a:solidFill>
              <a:latin typeface="#9Slide01 Noi dung ngan" panose="00000600000000000000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95FCB6D-CBB4-6DD7-B5DD-F16DA722764B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 flipV="1">
            <a:off x="2931380" y="2975898"/>
            <a:ext cx="888780" cy="9681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AC43180-B8E4-103E-E80E-220CEDCE076B}"/>
              </a:ext>
            </a:extLst>
          </p:cNvPr>
          <p:cNvCxnSpPr>
            <a:cxnSpLocks/>
            <a:stCxn id="7" idx="3"/>
            <a:endCxn id="9" idx="2"/>
          </p:cNvCxnSpPr>
          <p:nvPr/>
        </p:nvCxnSpPr>
        <p:spPr>
          <a:xfrm>
            <a:off x="2931380" y="3944009"/>
            <a:ext cx="888780" cy="11533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836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A gavel and scales of justice&#10;&#10;Description automatically generated">
            <a:extLst>
              <a:ext uri="{FF2B5EF4-FFF2-40B4-BE49-F238E27FC236}">
                <a16:creationId xmlns:a16="http://schemas.microsoft.com/office/drawing/2014/main" id="{7F1A01CF-2DA9-9ADC-57A7-31BF0A3EF0D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8" r="9089" b="7389"/>
          <a:stretch/>
        </p:blipFill>
        <p:spPr>
          <a:xfrm>
            <a:off x="3523488" y="6"/>
            <a:ext cx="8668512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BC9C6B-BF65-E0C6-551F-7340ADE0C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60" y="1464477"/>
            <a:ext cx="5618020" cy="24695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i="1" dirty="0">
                <a:solidFill>
                  <a:schemeClr val="bg1"/>
                </a:solidFill>
                <a:latin typeface="#9Slide01 Tieu de ngan" panose="00000800000000000000" pitchFamily="2" charset="0"/>
              </a:rPr>
              <a:t>PHÁP LUẬT ĐẠI CƯƠNG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ECEF73-A325-C6DD-A899-FD1CF006F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9727" y="4340403"/>
            <a:ext cx="5046127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i="1" dirty="0">
                <a:solidFill>
                  <a:schemeClr val="bg1"/>
                </a:solidFill>
              </a:rPr>
              <a:t>GVHD: NGUYỄN PHƯƠNG DUNG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7">
            <a:extLst>
              <a:ext uri="{FF2B5EF4-FFF2-40B4-BE49-F238E27FC236}">
                <a16:creationId xmlns:a16="http://schemas.microsoft.com/office/drawing/2014/main" id="{2340F8CD-0DCD-5A40-08D1-FEBF90C2D29E}"/>
              </a:ext>
            </a:extLst>
          </p:cNvPr>
          <p:cNvSpPr txBox="1">
            <a:spLocks/>
          </p:cNvSpPr>
          <p:nvPr/>
        </p:nvSpPr>
        <p:spPr>
          <a:xfrm>
            <a:off x="965200" y="-3911114"/>
            <a:ext cx="10261600" cy="35648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600" b="1" i="1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NHÓM 7</a:t>
            </a:r>
          </a:p>
        </p:txBody>
      </p:sp>
      <p:pic>
        <p:nvPicPr>
          <p:cNvPr id="3" name="Picture Placeholder 16" descr="A silver scale on a wooden table&#10;&#10;Description automatically generated">
            <a:extLst>
              <a:ext uri="{FF2B5EF4-FFF2-40B4-BE49-F238E27FC236}">
                <a16:creationId xmlns:a16="http://schemas.microsoft.com/office/drawing/2014/main" id="{CCD85A0C-C85C-078C-D151-BBF9E7E648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63"/>
          <a:stretch/>
        </p:blipFill>
        <p:spPr>
          <a:xfrm>
            <a:off x="477980" y="762534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81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2814">
        <p159:morph option="byObject"/>
      </p:transition>
    </mc:Choice>
    <mc:Fallback xmlns="">
      <p:transition spd="slow" advTm="52814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BB4484B-97C9-EE6F-76EF-3956C6ACF858}"/>
              </a:ext>
            </a:extLst>
          </p:cNvPr>
          <p:cNvSpPr/>
          <p:nvPr/>
        </p:nvSpPr>
        <p:spPr>
          <a:xfrm>
            <a:off x="3368260" y="-1233628"/>
            <a:ext cx="5760280" cy="892116"/>
          </a:xfrm>
          <a:prstGeom prst="rect">
            <a:avLst/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QUAN HỆ NHÂN THÂN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F35150-CBD0-8F11-D520-7237A8E63BDD}"/>
              </a:ext>
            </a:extLst>
          </p:cNvPr>
          <p:cNvSpPr txBox="1"/>
          <p:nvPr/>
        </p:nvSpPr>
        <p:spPr>
          <a:xfrm>
            <a:off x="-11286667" y="769677"/>
            <a:ext cx="10611027" cy="2242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 err="1">
                <a:latin typeface="#9Slide01 Noi dung ngan" panose="00000600000000000000" pitchFamily="2" charset="0"/>
              </a:rPr>
              <a:t>Khái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niệm</a:t>
            </a:r>
            <a:r>
              <a:rPr lang="en-US" sz="2400" dirty="0">
                <a:latin typeface="#9Slide01 Noi dung ngan" panose="00000600000000000000" pitchFamily="2" charset="0"/>
              </a:rPr>
              <a:t>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về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nhân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thân</a:t>
            </a:r>
            <a:r>
              <a:rPr lang="en-US" sz="2400" dirty="0">
                <a:latin typeface="#9Slide01 Noi dung ngan" panose="00000600000000000000" pitchFamily="2" charset="0"/>
              </a:rPr>
              <a:t> 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#9Slide01 Noi dung ngan" panose="00000600000000000000" pitchFamily="2" charset="0"/>
              </a:rPr>
              <a:t>Khác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tài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mối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vì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15" name="AutoShape 2" descr="Quan hệ nhân thân là gì?">
            <a:extLst>
              <a:ext uri="{FF2B5EF4-FFF2-40B4-BE49-F238E27FC236}">
                <a16:creationId xmlns:a16="http://schemas.microsoft.com/office/drawing/2014/main" id="{BB52708B-62CB-7BEC-F383-6412482C73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Quan hệ nhân thân là gì?">
            <a:extLst>
              <a:ext uri="{FF2B5EF4-FFF2-40B4-BE49-F238E27FC236}">
                <a16:creationId xmlns:a16="http://schemas.microsoft.com/office/drawing/2014/main" id="{AC3A23BA-78C8-8E69-545A-F641BC140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3988" y="3560469"/>
            <a:ext cx="4070580" cy="2877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DB7AB39-1FC6-FBEC-3D3A-B02351A32612}"/>
              </a:ext>
            </a:extLst>
          </p:cNvPr>
          <p:cNvSpPr/>
          <p:nvPr/>
        </p:nvSpPr>
        <p:spPr>
          <a:xfrm>
            <a:off x="-2982024" y="2867660"/>
            <a:ext cx="2336800" cy="81788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#9Slide01 Tieu de ngan" panose="00000800000000000000" pitchFamily="2" charset="0"/>
              </a:rPr>
              <a:t>PHÂN LOẠI </a:t>
            </a:r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D6AE4FAC-D3FE-7B86-2F82-6AE2D22DC09F}"/>
              </a:ext>
            </a:extLst>
          </p:cNvPr>
          <p:cNvSpPr/>
          <p:nvPr/>
        </p:nvSpPr>
        <p:spPr>
          <a:xfrm>
            <a:off x="626255" y="238259"/>
            <a:ext cx="10939491" cy="1416919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QHNT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thuần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túy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,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không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liên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quan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tới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yếu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tố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tài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sản</a:t>
            </a:r>
            <a:endParaRPr lang="en-US" sz="3600" dirty="0">
              <a:solidFill>
                <a:srgbClr val="0070C0"/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E49E5BF7-8A61-FB60-78B2-758CA3D53BAF}"/>
              </a:ext>
            </a:extLst>
          </p:cNvPr>
          <p:cNvSpPr/>
          <p:nvPr/>
        </p:nvSpPr>
        <p:spPr>
          <a:xfrm>
            <a:off x="-8703647" y="4072582"/>
            <a:ext cx="7294880" cy="642044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QHNT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liên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quan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tới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yếu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tố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tài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sản</a:t>
            </a:r>
            <a:endParaRPr lang="en-US" dirty="0">
              <a:solidFill>
                <a:schemeClr val="tx1"/>
              </a:solidFill>
              <a:latin typeface="#9Slide01 Noi dung ngan" panose="00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8A6CB-2AE8-5915-A6FB-4E56D0044823}"/>
              </a:ext>
            </a:extLst>
          </p:cNvPr>
          <p:cNvSpPr txBox="1"/>
          <p:nvPr/>
        </p:nvSpPr>
        <p:spPr>
          <a:xfrm>
            <a:off x="1287309" y="1986210"/>
            <a:ext cx="9617383" cy="873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err="1">
                <a:latin typeface="#9Slide01 Noi dung ngan" panose="00000600000000000000" pitchFamily="2" charset="0"/>
              </a:rPr>
              <a:t>Điều</a:t>
            </a:r>
            <a:r>
              <a:rPr lang="en-US" dirty="0">
                <a:latin typeface="#9Slide01 Noi dung ngan" panose="00000600000000000000" pitchFamily="2" charset="0"/>
              </a:rPr>
              <a:t> 26 LDS: </a:t>
            </a:r>
            <a:r>
              <a:rPr lang="en-US" dirty="0" err="1">
                <a:latin typeface="#9Slide01 Noi dung ngan" panose="00000600000000000000" pitchFamily="2" charset="0"/>
              </a:rPr>
              <a:t>Quyền</a:t>
            </a:r>
            <a:r>
              <a:rPr lang="en-US" dirty="0">
                <a:latin typeface="#9Slide01 Noi dung ngan" panose="00000600000000000000" pitchFamily="2" charset="0"/>
              </a:rPr>
              <a:t> có </a:t>
            </a:r>
            <a:r>
              <a:rPr lang="en-US" dirty="0" err="1">
                <a:latin typeface="#9Slide01 Noi dung ngan" panose="00000600000000000000" pitchFamily="2" charset="0"/>
              </a:rPr>
              <a:t>họ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tên</a:t>
            </a:r>
            <a:r>
              <a:rPr lang="en-US" dirty="0"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latin typeface="#9Slide01 Noi dung ngan" panose="00000600000000000000" pitchFamily="2" charset="0"/>
              </a:rPr>
              <a:t>xác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định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dân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tộc</a:t>
            </a:r>
            <a:r>
              <a:rPr lang="en-US" dirty="0"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latin typeface="#9Slide01 Noi dung ngan" panose="00000600000000000000" pitchFamily="2" charset="0"/>
              </a:rPr>
              <a:t>bất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khả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xâm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phạm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thân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thể</a:t>
            </a:r>
            <a:r>
              <a:rPr lang="en-US" dirty="0">
                <a:latin typeface="#9Slide01 Noi dung ngan" panose="00000600000000000000" pitchFamily="2" charset="0"/>
              </a:rPr>
              <a:t>,…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#9Slide01 Noi dung ngan" panose="00000600000000000000" pitchFamily="2" charset="0"/>
              </a:rPr>
              <a:t>Các </a:t>
            </a:r>
            <a:r>
              <a:rPr lang="en-US" dirty="0" err="1">
                <a:latin typeface="#9Slide01 Noi dung ngan" panose="00000600000000000000" pitchFamily="2" charset="0"/>
              </a:rPr>
              <a:t>giá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trị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nhân</a:t>
            </a:r>
            <a:r>
              <a:rPr lang="en-US" dirty="0">
                <a:latin typeface="#9Slide01 Noi dung ngan" panose="00000600000000000000" pitchFamily="2" charset="0"/>
              </a:rPr>
              <a:t> than </a:t>
            </a:r>
            <a:r>
              <a:rPr lang="en-US" dirty="0" err="1">
                <a:latin typeface="#9Slide01 Noi dung ngan" panose="00000600000000000000" pitchFamily="2" charset="0"/>
              </a:rPr>
              <a:t>này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không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tính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thành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tiền</a:t>
            </a:r>
            <a:r>
              <a:rPr lang="en-US" dirty="0"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latin typeface="#9Slide01 Noi dung ngan" panose="00000600000000000000" pitchFamily="2" charset="0"/>
              </a:rPr>
              <a:t>không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thể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định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đoạt</a:t>
            </a:r>
            <a:r>
              <a:rPr lang="en-US" dirty="0">
                <a:latin typeface="#9Slide01 Noi dung ngan" panose="00000600000000000000" pitchFamily="2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2B399D-8D5A-B6C2-D8CF-9A2B3BE06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6625" y="3399067"/>
            <a:ext cx="52387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4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oShape 2" descr="Quan hệ nhân thân là gì?">
            <a:extLst>
              <a:ext uri="{FF2B5EF4-FFF2-40B4-BE49-F238E27FC236}">
                <a16:creationId xmlns:a16="http://schemas.microsoft.com/office/drawing/2014/main" id="{BB52708B-62CB-7BEC-F383-6412482C73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D6AE4FAC-D3FE-7B86-2F82-6AE2D22DC09F}"/>
              </a:ext>
            </a:extLst>
          </p:cNvPr>
          <p:cNvSpPr/>
          <p:nvPr/>
        </p:nvSpPr>
        <p:spPr>
          <a:xfrm>
            <a:off x="778654" y="-2489701"/>
            <a:ext cx="10939491" cy="1416919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QHNT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thuần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túy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,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không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liên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quan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tới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yếu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tố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tài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sản</a:t>
            </a:r>
            <a:endParaRPr lang="en-US" sz="3600" dirty="0">
              <a:solidFill>
                <a:srgbClr val="0070C0"/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E49E5BF7-8A61-FB60-78B2-758CA3D53BAF}"/>
              </a:ext>
            </a:extLst>
          </p:cNvPr>
          <p:cNvSpPr/>
          <p:nvPr/>
        </p:nvSpPr>
        <p:spPr>
          <a:xfrm>
            <a:off x="1995926" y="519927"/>
            <a:ext cx="8200149" cy="642044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QHNT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liên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quan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tới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yếu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tố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tài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sản</a:t>
            </a:r>
            <a:endParaRPr lang="en-US" sz="3600" dirty="0">
              <a:solidFill>
                <a:srgbClr val="0070C0"/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8A6CB-2AE8-5915-A6FB-4E56D0044823}"/>
              </a:ext>
            </a:extLst>
          </p:cNvPr>
          <p:cNvSpPr txBox="1"/>
          <p:nvPr/>
        </p:nvSpPr>
        <p:spPr>
          <a:xfrm>
            <a:off x="1287309" y="1678263"/>
            <a:ext cx="9617383" cy="873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err="1">
                <a:latin typeface="#9Slide01 Noi dung ngan" panose="00000600000000000000" pitchFamily="2" charset="0"/>
              </a:rPr>
              <a:t>Là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những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quan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hệ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tài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sản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khi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xác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lập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làm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phát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sinh</a:t>
            </a:r>
            <a:r>
              <a:rPr lang="en-US" dirty="0">
                <a:latin typeface="#9Slide01 Noi dung ngan" panose="00000600000000000000" pitchFamily="2" charset="0"/>
              </a:rPr>
              <a:t> các </a:t>
            </a:r>
            <a:r>
              <a:rPr lang="en-US" dirty="0" err="1">
                <a:latin typeface="#9Slide01 Noi dung ngan" panose="00000600000000000000" pitchFamily="2" charset="0"/>
              </a:rPr>
              <a:t>quyền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về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tài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sản</a:t>
            </a:r>
            <a:r>
              <a:rPr lang="en-US" dirty="0">
                <a:latin typeface="#9Slide01 Noi dung ngan" panose="00000600000000000000" pitchFamily="2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err="1">
                <a:latin typeface="#9Slide01 Noi dung ngan" panose="00000600000000000000" pitchFamily="2" charset="0"/>
              </a:rPr>
              <a:t>Là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những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quyền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nhân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thân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thuần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túy</a:t>
            </a:r>
            <a:r>
              <a:rPr lang="en-US" dirty="0"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latin typeface="#9Slide01 Noi dung ngan" panose="00000600000000000000" pitchFamily="2" charset="0"/>
              </a:rPr>
              <a:t>nhưng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đi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kèm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là</a:t>
            </a:r>
            <a:r>
              <a:rPr lang="en-US" dirty="0">
                <a:latin typeface="#9Slide01 Noi dung ngan" panose="00000600000000000000" pitchFamily="2" charset="0"/>
              </a:rPr>
              <a:t> các </a:t>
            </a:r>
            <a:r>
              <a:rPr lang="en-US" dirty="0" err="1">
                <a:latin typeface="#9Slide01 Noi dung ngan" panose="00000600000000000000" pitchFamily="2" charset="0"/>
              </a:rPr>
              <a:t>quyền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về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tài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sản</a:t>
            </a:r>
            <a:r>
              <a:rPr lang="en-US" dirty="0">
                <a:latin typeface="#9Slide01 Noi dung ngan" panose="00000600000000000000" pitchFamily="2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2B399D-8D5A-B6C2-D8CF-9A2B3BE06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294495" y="3276600"/>
            <a:ext cx="5238750" cy="3124200"/>
          </a:xfrm>
          <a:prstGeom prst="rect">
            <a:avLst/>
          </a:prstGeom>
        </p:spPr>
      </p:pic>
      <p:pic>
        <p:nvPicPr>
          <p:cNvPr id="2050" name="Picture 2" descr="Quyền tác giả là gì? Hành vi nào được coi là xâm phạm quyền tác giả? Quyền  của tác giả đối với tác phẩm văn học?">
            <a:extLst>
              <a:ext uri="{FF2B5EF4-FFF2-40B4-BE49-F238E27FC236}">
                <a16:creationId xmlns:a16="http://schemas.microsoft.com/office/drawing/2014/main" id="{17F814BF-6B1F-C4D6-AEE5-4377B52D9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364" y="2905120"/>
            <a:ext cx="5156664" cy="3437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907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oShape 2" descr="Quan hệ nhân thân là gì?">
            <a:extLst>
              <a:ext uri="{FF2B5EF4-FFF2-40B4-BE49-F238E27FC236}">
                <a16:creationId xmlns:a16="http://schemas.microsoft.com/office/drawing/2014/main" id="{BB52708B-62CB-7BEC-F383-6412482C73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735836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E49E5BF7-8A61-FB60-78B2-758CA3D53BAF}"/>
              </a:ext>
            </a:extLst>
          </p:cNvPr>
          <p:cNvSpPr/>
          <p:nvPr/>
        </p:nvSpPr>
        <p:spPr>
          <a:xfrm>
            <a:off x="13410686" y="519927"/>
            <a:ext cx="8200149" cy="642044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QHNT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liên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quan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tới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yếu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tố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tài</a:t>
            </a:r>
            <a:r>
              <a:rPr lang="en-US" sz="3600" dirty="0">
                <a:solidFill>
                  <a:srgbClr val="0070C0"/>
                </a:solidFill>
                <a:latin typeface="#9Slide01 Tieu de ngan" panose="00000800000000000000" pitchFamily="2" charset="0"/>
              </a:rPr>
              <a:t> </a:t>
            </a:r>
            <a:r>
              <a:rPr lang="en-US" sz="3600" dirty="0" err="1">
                <a:solidFill>
                  <a:srgbClr val="0070C0"/>
                </a:solidFill>
                <a:latin typeface="#9Slide01 Tieu de ngan" panose="00000800000000000000" pitchFamily="2" charset="0"/>
              </a:rPr>
              <a:t>sản</a:t>
            </a:r>
            <a:endParaRPr lang="en-US" sz="3600" dirty="0">
              <a:solidFill>
                <a:srgbClr val="0070C0"/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8A6CB-2AE8-5915-A6FB-4E56D0044823}"/>
              </a:ext>
            </a:extLst>
          </p:cNvPr>
          <p:cNvSpPr txBox="1"/>
          <p:nvPr/>
        </p:nvSpPr>
        <p:spPr>
          <a:xfrm>
            <a:off x="12702069" y="1678263"/>
            <a:ext cx="9617383" cy="873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err="1">
                <a:latin typeface="#9Slide01 Noi dung ngan" panose="00000600000000000000" pitchFamily="2" charset="0"/>
              </a:rPr>
              <a:t>Là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những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quan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hệ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tài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sản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khi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xác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lập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làm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phát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sinh</a:t>
            </a:r>
            <a:r>
              <a:rPr lang="en-US" dirty="0">
                <a:latin typeface="#9Slide01 Noi dung ngan" panose="00000600000000000000" pitchFamily="2" charset="0"/>
              </a:rPr>
              <a:t> các </a:t>
            </a:r>
            <a:r>
              <a:rPr lang="en-US" dirty="0" err="1">
                <a:latin typeface="#9Slide01 Noi dung ngan" panose="00000600000000000000" pitchFamily="2" charset="0"/>
              </a:rPr>
              <a:t>quyền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về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tài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sản</a:t>
            </a:r>
            <a:r>
              <a:rPr lang="en-US" dirty="0">
                <a:latin typeface="#9Slide01 Noi dung ngan" panose="00000600000000000000" pitchFamily="2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err="1">
                <a:latin typeface="#9Slide01 Noi dung ngan" panose="00000600000000000000" pitchFamily="2" charset="0"/>
              </a:rPr>
              <a:t>Là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những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quyền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nhân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thân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thuần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túy</a:t>
            </a:r>
            <a:r>
              <a:rPr lang="en-US" dirty="0"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latin typeface="#9Slide01 Noi dung ngan" panose="00000600000000000000" pitchFamily="2" charset="0"/>
              </a:rPr>
              <a:t>nhưng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đi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kèm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là</a:t>
            </a:r>
            <a:r>
              <a:rPr lang="en-US" dirty="0">
                <a:latin typeface="#9Slide01 Noi dung ngan" panose="00000600000000000000" pitchFamily="2" charset="0"/>
              </a:rPr>
              <a:t> các </a:t>
            </a:r>
            <a:r>
              <a:rPr lang="en-US" dirty="0" err="1">
                <a:latin typeface="#9Slide01 Noi dung ngan" panose="00000600000000000000" pitchFamily="2" charset="0"/>
              </a:rPr>
              <a:t>quyền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về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tài</a:t>
            </a:r>
            <a:r>
              <a:rPr lang="en-US" dirty="0"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latin typeface="#9Slide01 Noi dung ngan" panose="00000600000000000000" pitchFamily="2" charset="0"/>
              </a:rPr>
              <a:t>sản</a:t>
            </a:r>
            <a:r>
              <a:rPr lang="en-US" dirty="0">
                <a:latin typeface="#9Slide01 Noi dung ngan" panose="00000600000000000000" pitchFamily="2" charset="0"/>
              </a:rPr>
              <a:t>.</a:t>
            </a:r>
          </a:p>
        </p:txBody>
      </p:sp>
      <p:pic>
        <p:nvPicPr>
          <p:cNvPr id="2050" name="Picture 2" descr="Quyền tác giả là gì? Hành vi nào được coi là xâm phạm quyền tác giả? Quyền  của tác giả đối với tác phẩm văn học?">
            <a:extLst>
              <a:ext uri="{FF2B5EF4-FFF2-40B4-BE49-F238E27FC236}">
                <a16:creationId xmlns:a16="http://schemas.microsoft.com/office/drawing/2014/main" id="{17F814BF-6B1F-C4D6-AEE5-4377B52D9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3516" y="2301240"/>
            <a:ext cx="5156664" cy="3437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01A4DC7-7A45-CC2B-4177-3C64A3BF1E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4697565"/>
              </p:ext>
            </p:extLst>
          </p:nvPr>
        </p:nvGraphicFramePr>
        <p:xfrm>
          <a:off x="-97536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7CA9AFC-2DA4-6356-8E2E-A5490EB4A437}"/>
              </a:ext>
            </a:extLst>
          </p:cNvPr>
          <p:cNvSpPr txBox="1"/>
          <p:nvPr/>
        </p:nvSpPr>
        <p:spPr>
          <a:xfrm>
            <a:off x="5110480" y="1483360"/>
            <a:ext cx="637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#9Slide01 Noi dung ngan" panose="00000600000000000000" pitchFamily="2" charset="0"/>
              </a:rPr>
              <a:t>Không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tính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ra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tiền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được</a:t>
            </a:r>
            <a:endParaRPr lang="en-US" sz="2400" dirty="0">
              <a:latin typeface="#9Slide01 Noi dung ngan" panose="000006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9771D-3354-B9A0-A420-45DC657ED91E}"/>
              </a:ext>
            </a:extLst>
          </p:cNvPr>
          <p:cNvSpPr txBox="1"/>
          <p:nvPr/>
        </p:nvSpPr>
        <p:spPr>
          <a:xfrm>
            <a:off x="5110480" y="2900263"/>
            <a:ext cx="6370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#9Slide01 Noi dung ngan" panose="00000600000000000000" pitchFamily="2" charset="0"/>
              </a:rPr>
              <a:t>Gắn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liền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chủ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định</a:t>
            </a:r>
            <a:r>
              <a:rPr lang="en-US" sz="2400" dirty="0"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latin typeface="#9Slide01 Noi dung ngan" panose="00000600000000000000" pitchFamily="2" charset="0"/>
              </a:rPr>
              <a:t>không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được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chuyển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giao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trừ</a:t>
            </a:r>
            <a:r>
              <a:rPr lang="en-US" sz="2400" dirty="0">
                <a:latin typeface="#9Slide01 Noi dung ngan" panose="00000600000000000000" pitchFamily="2" charset="0"/>
              </a:rPr>
              <a:t> TH </a:t>
            </a:r>
            <a:r>
              <a:rPr lang="en-US" sz="2400" dirty="0" err="1">
                <a:latin typeface="#9Slide01 Noi dung ngan" panose="00000600000000000000" pitchFamily="2" charset="0"/>
              </a:rPr>
              <a:t>pháp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luật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cho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phép</a:t>
            </a:r>
            <a:endParaRPr lang="en-US" sz="2400" dirty="0">
              <a:latin typeface="#9Slide01 Noi dung ngan" panose="000006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959F84-7DD4-8E14-4E4F-2B2A1980FF17}"/>
              </a:ext>
            </a:extLst>
          </p:cNvPr>
          <p:cNvSpPr txBox="1"/>
          <p:nvPr/>
        </p:nvSpPr>
        <p:spPr>
          <a:xfrm>
            <a:off x="5110480" y="5055830"/>
            <a:ext cx="637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#9Slide01 Noi dung ngan" panose="00000600000000000000" pitchFamily="2" charset="0"/>
              </a:rPr>
              <a:t>Không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bị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định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đoạt</a:t>
            </a:r>
            <a:endParaRPr lang="en-US" sz="2400" dirty="0">
              <a:latin typeface="#9Slide01 Noi dung ngan" panose="000006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D00A03-642C-46C9-884A-77CACEE27613}"/>
              </a:ext>
            </a:extLst>
          </p:cNvPr>
          <p:cNvSpPr txBox="1"/>
          <p:nvPr/>
        </p:nvSpPr>
        <p:spPr>
          <a:xfrm>
            <a:off x="3255029" y="1095057"/>
            <a:ext cx="13470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C00000"/>
                </a:solidFill>
                <a:latin typeface="#9Slide01 Tieu de ngan" panose="00000800000000000000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609537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3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3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9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0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3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4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Graphic spid="2" grpId="0">
            <p:bldAsOne/>
          </p:bldGraphic>
          <p:bldP spid="3" grpId="0"/>
          <p:bldP spid="6" grpId="0"/>
          <p:bldP spid="7" grpId="0"/>
          <p:bldP spid="1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Graphic spid="2" grpId="0">
            <p:bldAsOne/>
          </p:bldGraphic>
          <p:bldP spid="3" grpId="0"/>
          <p:bldP spid="6" grpId="0"/>
          <p:bldP spid="7" grpId="0"/>
          <p:bldP spid="10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silver scale on a wooden table&#10;&#10;Description automatically generated">
            <a:extLst>
              <a:ext uri="{FF2B5EF4-FFF2-40B4-BE49-F238E27FC236}">
                <a16:creationId xmlns:a16="http://schemas.microsoft.com/office/drawing/2014/main" id="{0D2BC336-F2E0-4E70-E1DB-10A13368C9D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6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602EFF73-B544-4502-CEFB-61E97EFEB1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6600" b="1" i="1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NHÓM 7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ECEF73-A325-C6DD-A899-FD1CF006F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5200" y="4572002"/>
            <a:ext cx="10261600" cy="120299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200" i="1" dirty="0"/>
              <a:t>GVHD: NGUYỄN PHƯƠNG DUNG 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8EA686D5-57BD-43C2-A800-290B294E5D28}"/>
              </a:ext>
            </a:extLst>
          </p:cNvPr>
          <p:cNvSpPr txBox="1">
            <a:spLocks/>
          </p:cNvSpPr>
          <p:nvPr/>
        </p:nvSpPr>
        <p:spPr>
          <a:xfrm>
            <a:off x="10568353" y="4202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#9Slide01 Tieu de ngan" panose="00000800000000000000" pitchFamily="2" charset="0"/>
                <a:ea typeface="#9Slide02 Tieu de dai" panose="02000000000000000000" pitchFamily="2" charset="0"/>
              </a:rPr>
              <a:t>THÀNH VIÊN NHÓM</a:t>
            </a:r>
          </a:p>
        </p:txBody>
      </p:sp>
      <p:pic>
        <p:nvPicPr>
          <p:cNvPr id="30" name="Picture Placeholder 7" descr="A gavel and scales of justice&#10;&#10;Description automatically generated">
            <a:extLst>
              <a:ext uri="{FF2B5EF4-FFF2-40B4-BE49-F238E27FC236}">
                <a16:creationId xmlns:a16="http://schemas.microsoft.com/office/drawing/2014/main" id="{B4FCE848-BE1C-C063-0913-D86A7DF2B2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8" r="9089" b="7389"/>
          <a:stretch/>
        </p:blipFill>
        <p:spPr>
          <a:xfrm>
            <a:off x="3665688" y="-7068085"/>
            <a:ext cx="8668512" cy="6857990"/>
          </a:xfrm>
          <a:prstGeom prst="rect">
            <a:avLst/>
          </a:prstGeom>
        </p:spPr>
      </p:pic>
      <p:pic>
        <p:nvPicPr>
          <p:cNvPr id="33" name="Picture 2" descr="Làm việc nhóm là gì? Các giai đoạn phát triển của nhóm">
            <a:extLst>
              <a:ext uri="{FF2B5EF4-FFF2-40B4-BE49-F238E27FC236}">
                <a16:creationId xmlns:a16="http://schemas.microsoft.com/office/drawing/2014/main" id="{01215587-DBAE-518F-0513-3BA3170BE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8273" y="965200"/>
            <a:ext cx="7678743" cy="44581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aphicFrame>
        <p:nvGraphicFramePr>
          <p:cNvPr id="34" name="TextBox 8">
            <a:extLst>
              <a:ext uri="{FF2B5EF4-FFF2-40B4-BE49-F238E27FC236}">
                <a16:creationId xmlns:a16="http://schemas.microsoft.com/office/drawing/2014/main" id="{6A212BA8-43E7-13C0-4DB5-35B94704D7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4111404"/>
              </p:ext>
            </p:extLst>
          </p:nvPr>
        </p:nvGraphicFramePr>
        <p:xfrm>
          <a:off x="-4630505" y="1434656"/>
          <a:ext cx="4354252" cy="4458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756551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0397">
        <p159:morph option="byObject"/>
      </p:transition>
    </mc:Choice>
    <mc:Fallback xmlns="">
      <p:transition spd="slow" advTm="40397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Rectangle 1050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8" name="Freeform: Shape 1052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55" name="Freeform: Shape 1054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060" name="Freeform: Shape 1056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361141-FD54-0D08-D04C-318D797BCAC0}"/>
              </a:ext>
            </a:extLst>
          </p:cNvPr>
          <p:cNvSpPr txBox="1">
            <a:spLocks/>
          </p:cNvSpPr>
          <p:nvPr/>
        </p:nvSpPr>
        <p:spPr>
          <a:xfrm>
            <a:off x="3029084" y="208346"/>
            <a:ext cx="6133832" cy="911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>
                <a:solidFill>
                  <a:schemeClr val="bg1"/>
                </a:solidFill>
                <a:latin typeface="#9Slide01 Tieu de ngan" panose="00000800000000000000" pitchFamily="2" charset="0"/>
                <a:ea typeface="+mn-ea"/>
                <a:cs typeface="+mn-cs"/>
              </a:rPr>
              <a:t>THÀNH VIÊN NHÓM</a:t>
            </a:r>
          </a:p>
        </p:txBody>
      </p:sp>
      <p:sp>
        <p:nvSpPr>
          <p:cNvPr id="1059" name="Freeform: Shape 1058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61" name="Freeform: Shape 1060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62" name="Freeform: Shape 1062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26" name="Picture 2" descr="Làm việc nhóm là gì? Các giai đoạn phát triển của nhóm">
            <a:extLst>
              <a:ext uri="{FF2B5EF4-FFF2-40B4-BE49-F238E27FC236}">
                <a16:creationId xmlns:a16="http://schemas.microsoft.com/office/drawing/2014/main" id="{002EC2AB-31B2-CE75-673F-AC28D3F2AA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1" r="21358" b="-2"/>
          <a:stretch/>
        </p:blipFill>
        <p:spPr bwMode="auto">
          <a:xfrm>
            <a:off x="7020480" y="871280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pSp>
        <p:nvGrpSpPr>
          <p:cNvPr id="1065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67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68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Picture Placeholder 16" descr="A silver scale on a wooden table&#10;&#10;Description automatically generated">
            <a:extLst>
              <a:ext uri="{FF2B5EF4-FFF2-40B4-BE49-F238E27FC236}">
                <a16:creationId xmlns:a16="http://schemas.microsoft.com/office/drawing/2014/main" id="{ABDDB71B-2310-1432-551A-7BA89845A2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63"/>
          <a:stretch/>
        </p:blipFill>
        <p:spPr>
          <a:xfrm>
            <a:off x="92617" y="7141589"/>
            <a:ext cx="12191980" cy="6857990"/>
          </a:xfrm>
          <a:prstGeom prst="rect">
            <a:avLst/>
          </a:prstGeom>
        </p:spPr>
      </p:pic>
      <p:sp>
        <p:nvSpPr>
          <p:cNvPr id="5" name="Title 17">
            <a:extLst>
              <a:ext uri="{FF2B5EF4-FFF2-40B4-BE49-F238E27FC236}">
                <a16:creationId xmlns:a16="http://schemas.microsoft.com/office/drawing/2014/main" id="{953673A6-4D7E-5C8B-EF82-0BE32F50556C}"/>
              </a:ext>
            </a:extLst>
          </p:cNvPr>
          <p:cNvSpPr txBox="1">
            <a:spLocks/>
          </p:cNvSpPr>
          <p:nvPr/>
        </p:nvSpPr>
        <p:spPr>
          <a:xfrm>
            <a:off x="965200" y="-4142760"/>
            <a:ext cx="10261600" cy="35648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16600" b="1" i="1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NHÓM 7</a:t>
            </a:r>
          </a:p>
        </p:txBody>
      </p:sp>
      <p:graphicFrame>
        <p:nvGraphicFramePr>
          <p:cNvPr id="3" name="TextBox 8">
            <a:extLst>
              <a:ext uri="{FF2B5EF4-FFF2-40B4-BE49-F238E27FC236}">
                <a16:creationId xmlns:a16="http://schemas.microsoft.com/office/drawing/2014/main" id="{7B9E6C6C-614E-A6C9-A84D-D89D85E5C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3147491"/>
              </p:ext>
            </p:extLst>
          </p:nvPr>
        </p:nvGraphicFramePr>
        <p:xfrm>
          <a:off x="2667885" y="1528920"/>
          <a:ext cx="3756063" cy="4458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585B74DB-4F26-AD58-4940-C365A9744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4644" y="43940"/>
            <a:ext cx="6133832" cy="883412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#9Slide01 Tieu de ngan" panose="00000800000000000000" pitchFamily="2" charset="0"/>
              </a:rPr>
              <a:t>NỘI DUNG BÀI HỌC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0C3A0FE-F8F7-B9B5-73F8-41B52FB0F63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589541FB-E4F5-EB96-07A4-3CADE8B39CE7}"/>
              </a:ext>
            </a:extLst>
          </p:cNvPr>
          <p:cNvSpPr/>
          <p:nvPr/>
        </p:nvSpPr>
        <p:spPr>
          <a:xfrm rot="5400000">
            <a:off x="-12670376" y="1389394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F00CED-811B-0FA8-10AE-0CB145A8A158}"/>
              </a:ext>
            </a:extLst>
          </p:cNvPr>
          <p:cNvSpPr txBox="1"/>
          <p:nvPr/>
        </p:nvSpPr>
        <p:spPr>
          <a:xfrm>
            <a:off x="-12361181" y="1262564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1</a:t>
            </a:r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A4A339A1-3BAD-BA28-7934-490A78541F5A}"/>
              </a:ext>
            </a:extLst>
          </p:cNvPr>
          <p:cNvSpPr/>
          <p:nvPr/>
        </p:nvSpPr>
        <p:spPr>
          <a:xfrm rot="5400000">
            <a:off x="-15430131" y="2546495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5D6EC8-2DE1-3D00-9D85-3BA932F521D0}"/>
              </a:ext>
            </a:extLst>
          </p:cNvPr>
          <p:cNvSpPr txBox="1"/>
          <p:nvPr/>
        </p:nvSpPr>
        <p:spPr>
          <a:xfrm>
            <a:off x="-15140392" y="2419665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2</a:t>
            </a:r>
          </a:p>
        </p:txBody>
      </p:sp>
      <p:sp>
        <p:nvSpPr>
          <p:cNvPr id="18" name="Arrow: Pentagon 17">
            <a:extLst>
              <a:ext uri="{FF2B5EF4-FFF2-40B4-BE49-F238E27FC236}">
                <a16:creationId xmlns:a16="http://schemas.microsoft.com/office/drawing/2014/main" id="{A6ECAE0E-152F-A215-9CAE-BE088874015E}"/>
              </a:ext>
            </a:extLst>
          </p:cNvPr>
          <p:cNvSpPr/>
          <p:nvPr/>
        </p:nvSpPr>
        <p:spPr>
          <a:xfrm rot="5400000">
            <a:off x="-18986822" y="3675171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7E7A2C-E397-C49F-2A4A-BF7FA13383D4}"/>
              </a:ext>
            </a:extLst>
          </p:cNvPr>
          <p:cNvSpPr txBox="1"/>
          <p:nvPr/>
        </p:nvSpPr>
        <p:spPr>
          <a:xfrm>
            <a:off x="-18687355" y="3548341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3</a:t>
            </a:r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9F94D062-59F3-65EF-79CC-C6D7A0438D7E}"/>
              </a:ext>
            </a:extLst>
          </p:cNvPr>
          <p:cNvSpPr/>
          <p:nvPr/>
        </p:nvSpPr>
        <p:spPr>
          <a:xfrm rot="5400000">
            <a:off x="-21405969" y="5226764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C62F55-146D-B100-9BC8-4DB09BB30A7B}"/>
              </a:ext>
            </a:extLst>
          </p:cNvPr>
          <p:cNvSpPr txBox="1"/>
          <p:nvPr/>
        </p:nvSpPr>
        <p:spPr>
          <a:xfrm>
            <a:off x="-21155142" y="5099934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4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E77F701-E97E-3A59-6D43-19D4D79039EC}"/>
              </a:ext>
            </a:extLst>
          </p:cNvPr>
          <p:cNvSpPr/>
          <p:nvPr/>
        </p:nvSpPr>
        <p:spPr>
          <a:xfrm>
            <a:off x="-11647099" y="1234139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9166C3-D1F0-8E08-6E25-484E41EF2D79}"/>
              </a:ext>
            </a:extLst>
          </p:cNvPr>
          <p:cNvSpPr txBox="1"/>
          <p:nvPr/>
        </p:nvSpPr>
        <p:spPr>
          <a:xfrm>
            <a:off x="-11549765" y="1316297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#9Slide01 Tieu de ngan" panose="00000800000000000000" pitchFamily="2" charset="0"/>
              </a:rPr>
              <a:t>Khái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niệm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luật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dân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sự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8000843-8CDA-F27E-3017-5BF637823BF6}"/>
              </a:ext>
            </a:extLst>
          </p:cNvPr>
          <p:cNvSpPr/>
          <p:nvPr/>
        </p:nvSpPr>
        <p:spPr>
          <a:xfrm>
            <a:off x="-14402766" y="2385086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0B9847-F3B2-2B5F-11C5-2702EE171975}"/>
              </a:ext>
            </a:extLst>
          </p:cNvPr>
          <p:cNvSpPr txBox="1"/>
          <p:nvPr/>
        </p:nvSpPr>
        <p:spPr>
          <a:xfrm>
            <a:off x="-14305432" y="2467244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Đối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tượng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 </a:t>
            </a:r>
          </a:p>
          <a:p>
            <a:endParaRPr lang="en-US" sz="32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8926544-A106-BE5C-6B40-F69C26F12FCA}"/>
              </a:ext>
            </a:extLst>
          </p:cNvPr>
          <p:cNvSpPr/>
          <p:nvPr/>
        </p:nvSpPr>
        <p:spPr>
          <a:xfrm>
            <a:off x="-17949729" y="3507608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D29101-2CA7-28EB-F643-804FEE865D2F}"/>
              </a:ext>
            </a:extLst>
          </p:cNvPr>
          <p:cNvSpPr txBox="1"/>
          <p:nvPr/>
        </p:nvSpPr>
        <p:spPr>
          <a:xfrm>
            <a:off x="-17852395" y="3589766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Phương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pháp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</a:t>
            </a:r>
          </a:p>
          <a:p>
            <a:endParaRPr lang="en-US" sz="3200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BE6178A-5A71-31D2-F72C-9227DEA1EC96}"/>
              </a:ext>
            </a:extLst>
          </p:cNvPr>
          <p:cNvSpPr/>
          <p:nvPr/>
        </p:nvSpPr>
        <p:spPr>
          <a:xfrm>
            <a:off x="-20392418" y="5053047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579FD39-F0B2-C67A-AF30-12916BED4671}"/>
              </a:ext>
            </a:extLst>
          </p:cNvPr>
          <p:cNvSpPr txBox="1"/>
          <p:nvPr/>
        </p:nvSpPr>
        <p:spPr>
          <a:xfrm>
            <a:off x="-20295084" y="5135205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sở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hữu</a:t>
            </a:r>
            <a:r>
              <a:rPr lang="en-US" sz="3200" dirty="0">
                <a:latin typeface="#9Slide01 Tieu de ngan" panose="00000800000000000000" pitchFamily="2" charset="0"/>
              </a:rPr>
              <a:t> TS </a:t>
            </a:r>
            <a:r>
              <a:rPr lang="en-US" sz="3200" dirty="0" err="1">
                <a:latin typeface="#9Slide01 Tieu de ngan" panose="00000800000000000000" pitchFamily="2" charset="0"/>
              </a:rPr>
              <a:t>và</a:t>
            </a:r>
            <a:r>
              <a:rPr lang="en-US" sz="3200" dirty="0">
                <a:latin typeface="#9Slide01 Tieu de ngan" panose="00000800000000000000" pitchFamily="2" charset="0"/>
              </a:rPr>
              <a:t> các </a:t>
            </a:r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khác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3739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664">
        <p159:morph option="byObject"/>
      </p:transition>
    </mc:Choice>
    <mc:Fallback xmlns="">
      <p:transition spd="slow" advTm="11664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62634-2A36-88F6-81AE-10B6F6725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322120"/>
            <a:ext cx="5557520" cy="88341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#9Slide01 Tieu de ngan" panose="00000800000000000000" pitchFamily="2" charset="0"/>
              </a:rPr>
              <a:t>NỘI DUNG BÀI HỌC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CFFCB41-0B9B-A633-A566-6AC13C779A9C}"/>
              </a:ext>
            </a:extLst>
          </p:cNvPr>
          <p:cNvSpPr txBox="1">
            <a:spLocks/>
          </p:cNvSpPr>
          <p:nvPr/>
        </p:nvSpPr>
        <p:spPr>
          <a:xfrm>
            <a:off x="-7562716" y="574231"/>
            <a:ext cx="6133832" cy="911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>
                <a:solidFill>
                  <a:schemeClr val="bg1"/>
                </a:solidFill>
                <a:latin typeface="#9Slide01 Tieu de ngan" panose="00000800000000000000" pitchFamily="2" charset="0"/>
                <a:ea typeface="+mn-ea"/>
                <a:cs typeface="+mn-cs"/>
              </a:rPr>
              <a:t>THÀNH VIÊN NHÓM</a:t>
            </a:r>
          </a:p>
        </p:txBody>
      </p:sp>
      <p:pic>
        <p:nvPicPr>
          <p:cNvPr id="5" name="Picture 2" descr="Làm việc nhóm là gì? Các giai đoạn phát triển của nhóm">
            <a:extLst>
              <a:ext uri="{FF2B5EF4-FFF2-40B4-BE49-F238E27FC236}">
                <a16:creationId xmlns:a16="http://schemas.microsoft.com/office/drawing/2014/main" id="{A54D6B34-5909-2280-C3E3-0E1A555216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1" r="21358" b="-2"/>
          <a:stretch/>
        </p:blipFill>
        <p:spPr bwMode="auto">
          <a:xfrm>
            <a:off x="12887880" y="1027906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aphicFrame>
        <p:nvGraphicFramePr>
          <p:cNvPr id="6" name="TextBox 8">
            <a:extLst>
              <a:ext uri="{FF2B5EF4-FFF2-40B4-BE49-F238E27FC236}">
                <a16:creationId xmlns:a16="http://schemas.microsoft.com/office/drawing/2014/main" id="{9150EEA2-8D77-3608-092F-08E5C84908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452143"/>
              </p:ext>
            </p:extLst>
          </p:nvPr>
        </p:nvGraphicFramePr>
        <p:xfrm>
          <a:off x="-5424555" y="1825625"/>
          <a:ext cx="3756063" cy="4458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2" name="Arrow: Pentagon 21">
            <a:extLst>
              <a:ext uri="{FF2B5EF4-FFF2-40B4-BE49-F238E27FC236}">
                <a16:creationId xmlns:a16="http://schemas.microsoft.com/office/drawing/2014/main" id="{BB8AC61F-E5A3-5235-AFCC-069AD4023CDC}"/>
              </a:ext>
            </a:extLst>
          </p:cNvPr>
          <p:cNvSpPr/>
          <p:nvPr/>
        </p:nvSpPr>
        <p:spPr>
          <a:xfrm rot="5400000">
            <a:off x="2147099" y="1750722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01790E-575B-33DF-0FD1-1A5F2FC613B4}"/>
              </a:ext>
            </a:extLst>
          </p:cNvPr>
          <p:cNvSpPr txBox="1"/>
          <p:nvPr/>
        </p:nvSpPr>
        <p:spPr>
          <a:xfrm>
            <a:off x="2456294" y="1623892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1</a:t>
            </a:r>
          </a:p>
        </p:txBody>
      </p:sp>
      <p:sp>
        <p:nvSpPr>
          <p:cNvPr id="29" name="Arrow: Pentagon 28">
            <a:extLst>
              <a:ext uri="{FF2B5EF4-FFF2-40B4-BE49-F238E27FC236}">
                <a16:creationId xmlns:a16="http://schemas.microsoft.com/office/drawing/2014/main" id="{0030521D-A129-8F7D-92D8-26C7E7D6FEC9}"/>
              </a:ext>
            </a:extLst>
          </p:cNvPr>
          <p:cNvSpPr/>
          <p:nvPr/>
        </p:nvSpPr>
        <p:spPr>
          <a:xfrm rot="5400000">
            <a:off x="2156826" y="2960334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FBC14AB-D02C-A203-29F1-6E7378168E44}"/>
              </a:ext>
            </a:extLst>
          </p:cNvPr>
          <p:cNvSpPr txBox="1"/>
          <p:nvPr/>
        </p:nvSpPr>
        <p:spPr>
          <a:xfrm>
            <a:off x="2446565" y="2833504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2</a:t>
            </a:r>
          </a:p>
        </p:txBody>
      </p:sp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C0D798CF-EAEC-31E7-3177-AB94C2172CAA}"/>
              </a:ext>
            </a:extLst>
          </p:cNvPr>
          <p:cNvSpPr/>
          <p:nvPr/>
        </p:nvSpPr>
        <p:spPr>
          <a:xfrm rot="5400000">
            <a:off x="2147098" y="4169946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5F0C11-39C7-72E6-E4ED-68608A101450}"/>
              </a:ext>
            </a:extLst>
          </p:cNvPr>
          <p:cNvSpPr txBox="1"/>
          <p:nvPr/>
        </p:nvSpPr>
        <p:spPr>
          <a:xfrm>
            <a:off x="2446565" y="4043116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3</a:t>
            </a:r>
          </a:p>
        </p:txBody>
      </p: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804A7624-7A3B-8ACF-A0D6-87CA25FB016E}"/>
              </a:ext>
            </a:extLst>
          </p:cNvPr>
          <p:cNvSpPr/>
          <p:nvPr/>
        </p:nvSpPr>
        <p:spPr>
          <a:xfrm rot="5400000">
            <a:off x="2156825" y="5379558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F0D5B0-419D-F058-5A05-188C67203CA5}"/>
              </a:ext>
            </a:extLst>
          </p:cNvPr>
          <p:cNvSpPr txBox="1"/>
          <p:nvPr/>
        </p:nvSpPr>
        <p:spPr>
          <a:xfrm>
            <a:off x="2407652" y="5252728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4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19D6519D-81F1-B847-09B5-9A78A3D64333}"/>
              </a:ext>
            </a:extLst>
          </p:cNvPr>
          <p:cNvSpPr/>
          <p:nvPr/>
        </p:nvSpPr>
        <p:spPr>
          <a:xfrm>
            <a:off x="3170376" y="1595467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CE5E34E-B463-4293-68FD-4B6B08B72AD9}"/>
              </a:ext>
            </a:extLst>
          </p:cNvPr>
          <p:cNvSpPr txBox="1"/>
          <p:nvPr/>
        </p:nvSpPr>
        <p:spPr>
          <a:xfrm>
            <a:off x="3267710" y="1677625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#9Slide01 Tieu de ngan" panose="00000800000000000000" pitchFamily="2" charset="0"/>
              </a:rPr>
              <a:t>Khái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niệm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luật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dân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sự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A2D4B3D-69D5-6515-FE3E-52A89B8F3346}"/>
              </a:ext>
            </a:extLst>
          </p:cNvPr>
          <p:cNvSpPr/>
          <p:nvPr/>
        </p:nvSpPr>
        <p:spPr>
          <a:xfrm>
            <a:off x="3184191" y="2798925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12C8DB-D4F0-904E-3EA9-5EFED5F425AD}"/>
              </a:ext>
            </a:extLst>
          </p:cNvPr>
          <p:cNvSpPr txBox="1"/>
          <p:nvPr/>
        </p:nvSpPr>
        <p:spPr>
          <a:xfrm>
            <a:off x="3281525" y="2881083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Đối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tượng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 </a:t>
            </a:r>
          </a:p>
          <a:p>
            <a:endParaRPr lang="en-US" sz="3200" dirty="0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7F0F34B-35E3-8EAB-E7B6-091B83435ED1}"/>
              </a:ext>
            </a:extLst>
          </p:cNvPr>
          <p:cNvSpPr/>
          <p:nvPr/>
        </p:nvSpPr>
        <p:spPr>
          <a:xfrm>
            <a:off x="3184191" y="4002383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54053F-1308-637F-0CD1-57AC417ABB02}"/>
              </a:ext>
            </a:extLst>
          </p:cNvPr>
          <p:cNvSpPr txBox="1"/>
          <p:nvPr/>
        </p:nvSpPr>
        <p:spPr>
          <a:xfrm>
            <a:off x="3281525" y="4084541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Phương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pháp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</a:t>
            </a:r>
          </a:p>
          <a:p>
            <a:endParaRPr lang="en-US" sz="32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5BF897E-63F1-9BE6-AB26-261B98532109}"/>
              </a:ext>
            </a:extLst>
          </p:cNvPr>
          <p:cNvSpPr/>
          <p:nvPr/>
        </p:nvSpPr>
        <p:spPr>
          <a:xfrm>
            <a:off x="3170376" y="5205841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5EA671-BE5A-EA44-B529-A1613D79A7B7}"/>
              </a:ext>
            </a:extLst>
          </p:cNvPr>
          <p:cNvSpPr txBox="1"/>
          <p:nvPr/>
        </p:nvSpPr>
        <p:spPr>
          <a:xfrm>
            <a:off x="3267710" y="5287999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sở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hữu</a:t>
            </a:r>
            <a:r>
              <a:rPr lang="en-US" sz="3200" dirty="0">
                <a:latin typeface="#9Slide01 Tieu de ngan" panose="00000800000000000000" pitchFamily="2" charset="0"/>
              </a:rPr>
              <a:t> TS </a:t>
            </a:r>
            <a:r>
              <a:rPr lang="en-US" sz="3200" dirty="0" err="1">
                <a:latin typeface="#9Slide01 Tieu de ngan" panose="00000800000000000000" pitchFamily="2" charset="0"/>
              </a:rPr>
              <a:t>và</a:t>
            </a:r>
            <a:r>
              <a:rPr lang="en-US" sz="3200" dirty="0">
                <a:latin typeface="#9Slide01 Tieu de ngan" panose="00000800000000000000" pitchFamily="2" charset="0"/>
              </a:rPr>
              <a:t> các </a:t>
            </a:r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khác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57550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395">
        <p159:morph option="byObject"/>
      </p:transition>
    </mc:Choice>
    <mc:Fallback xmlns="">
      <p:transition spd="slow" advTm="18395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62634-2A36-88F6-81AE-10B6F6725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119669" y="144494"/>
            <a:ext cx="5557520" cy="88341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#9Slide01 Tieu de ngan" panose="00000800000000000000" pitchFamily="2" charset="0"/>
              </a:rPr>
              <a:t>NỘI DUNG BÀI HỌC </a:t>
            </a:r>
          </a:p>
        </p:txBody>
      </p:sp>
      <p:sp>
        <p:nvSpPr>
          <p:cNvPr id="29" name="Arrow: Pentagon 28">
            <a:extLst>
              <a:ext uri="{FF2B5EF4-FFF2-40B4-BE49-F238E27FC236}">
                <a16:creationId xmlns:a16="http://schemas.microsoft.com/office/drawing/2014/main" id="{0030521D-A129-8F7D-92D8-26C7E7D6FEC9}"/>
              </a:ext>
            </a:extLst>
          </p:cNvPr>
          <p:cNvSpPr/>
          <p:nvPr/>
        </p:nvSpPr>
        <p:spPr>
          <a:xfrm rot="5400000">
            <a:off x="21085724" y="792015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FBC14AB-D02C-A203-29F1-6E7378168E44}"/>
              </a:ext>
            </a:extLst>
          </p:cNvPr>
          <p:cNvSpPr txBox="1"/>
          <p:nvPr/>
        </p:nvSpPr>
        <p:spPr>
          <a:xfrm>
            <a:off x="21375463" y="665185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2</a:t>
            </a:r>
          </a:p>
        </p:txBody>
      </p:sp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C0D798CF-EAEC-31E7-3177-AB94C2172CAA}"/>
              </a:ext>
            </a:extLst>
          </p:cNvPr>
          <p:cNvSpPr/>
          <p:nvPr/>
        </p:nvSpPr>
        <p:spPr>
          <a:xfrm rot="5400000">
            <a:off x="14305683" y="2854341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5F0C11-39C7-72E6-E4ED-68608A101450}"/>
              </a:ext>
            </a:extLst>
          </p:cNvPr>
          <p:cNvSpPr txBox="1"/>
          <p:nvPr/>
        </p:nvSpPr>
        <p:spPr>
          <a:xfrm>
            <a:off x="14605150" y="2727511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3</a:t>
            </a:r>
          </a:p>
        </p:txBody>
      </p: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804A7624-7A3B-8ACF-A0D6-87CA25FB016E}"/>
              </a:ext>
            </a:extLst>
          </p:cNvPr>
          <p:cNvSpPr/>
          <p:nvPr/>
        </p:nvSpPr>
        <p:spPr>
          <a:xfrm rot="5400000">
            <a:off x="21806451" y="2972868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F0D5B0-419D-F058-5A05-188C67203CA5}"/>
              </a:ext>
            </a:extLst>
          </p:cNvPr>
          <p:cNvSpPr txBox="1"/>
          <p:nvPr/>
        </p:nvSpPr>
        <p:spPr>
          <a:xfrm>
            <a:off x="22057278" y="2846038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4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19D6519D-81F1-B847-09B5-9A78A3D64333}"/>
              </a:ext>
            </a:extLst>
          </p:cNvPr>
          <p:cNvSpPr/>
          <p:nvPr/>
        </p:nvSpPr>
        <p:spPr>
          <a:xfrm>
            <a:off x="-1721326" y="-745821"/>
            <a:ext cx="3415597" cy="8997440"/>
          </a:xfrm>
          <a:prstGeom prst="round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CE5E34E-B463-4293-68FD-4B6B08B72AD9}"/>
              </a:ext>
            </a:extLst>
          </p:cNvPr>
          <p:cNvSpPr txBox="1"/>
          <p:nvPr/>
        </p:nvSpPr>
        <p:spPr>
          <a:xfrm>
            <a:off x="138873" y="2467863"/>
            <a:ext cx="17224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Khái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niệm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luật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dân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sự</a:t>
            </a:r>
            <a:endParaRPr lang="en-US" sz="4000" dirty="0">
              <a:solidFill>
                <a:schemeClr val="bg1"/>
              </a:solidFill>
              <a:latin typeface="#9Slide01 Tieu de ngan" panose="00000800000000000000" pitchFamily="2" charset="0"/>
            </a:endParaRPr>
          </a:p>
          <a:p>
            <a:pPr algn="just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A2D4B3D-69D5-6515-FE3E-52A89B8F3346}"/>
              </a:ext>
            </a:extLst>
          </p:cNvPr>
          <p:cNvSpPr/>
          <p:nvPr/>
        </p:nvSpPr>
        <p:spPr>
          <a:xfrm>
            <a:off x="22113089" y="630606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12C8DB-D4F0-904E-3EA9-5EFED5F425AD}"/>
              </a:ext>
            </a:extLst>
          </p:cNvPr>
          <p:cNvSpPr txBox="1"/>
          <p:nvPr/>
        </p:nvSpPr>
        <p:spPr>
          <a:xfrm>
            <a:off x="22210423" y="712764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Đối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tượng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 </a:t>
            </a:r>
          </a:p>
          <a:p>
            <a:endParaRPr lang="en-US" sz="3200" dirty="0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7F0F34B-35E3-8EAB-E7B6-091B83435ED1}"/>
              </a:ext>
            </a:extLst>
          </p:cNvPr>
          <p:cNvSpPr/>
          <p:nvPr/>
        </p:nvSpPr>
        <p:spPr>
          <a:xfrm>
            <a:off x="13132847" y="1235343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54053F-1308-637F-0CD1-57AC417ABB02}"/>
              </a:ext>
            </a:extLst>
          </p:cNvPr>
          <p:cNvSpPr txBox="1"/>
          <p:nvPr/>
        </p:nvSpPr>
        <p:spPr>
          <a:xfrm>
            <a:off x="13038868" y="1223796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Phương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pháp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</a:t>
            </a:r>
          </a:p>
          <a:p>
            <a:endParaRPr lang="en-US" sz="32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5BF897E-63F1-9BE6-AB26-261B98532109}"/>
              </a:ext>
            </a:extLst>
          </p:cNvPr>
          <p:cNvSpPr/>
          <p:nvPr/>
        </p:nvSpPr>
        <p:spPr>
          <a:xfrm>
            <a:off x="22820002" y="2799151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5EA671-BE5A-EA44-B529-A1613D79A7B7}"/>
              </a:ext>
            </a:extLst>
          </p:cNvPr>
          <p:cNvSpPr txBox="1"/>
          <p:nvPr/>
        </p:nvSpPr>
        <p:spPr>
          <a:xfrm>
            <a:off x="22917336" y="2881309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sở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hữu</a:t>
            </a:r>
            <a:r>
              <a:rPr lang="en-US" sz="3200" dirty="0">
                <a:latin typeface="#9Slide01 Tieu de ngan" panose="00000800000000000000" pitchFamily="2" charset="0"/>
              </a:rPr>
              <a:t> TS </a:t>
            </a:r>
            <a:r>
              <a:rPr lang="en-US" sz="3200" dirty="0" err="1">
                <a:latin typeface="#9Slide01 Tieu de ngan" panose="00000800000000000000" pitchFamily="2" charset="0"/>
              </a:rPr>
              <a:t>và</a:t>
            </a:r>
            <a:r>
              <a:rPr lang="en-US" sz="3200" dirty="0">
                <a:latin typeface="#9Slide01 Tieu de ngan" panose="00000800000000000000" pitchFamily="2" charset="0"/>
              </a:rPr>
              <a:t> các </a:t>
            </a:r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khác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  <p:sp>
        <p:nvSpPr>
          <p:cNvPr id="22" name="Arrow: Pentagon 21">
            <a:extLst>
              <a:ext uri="{FF2B5EF4-FFF2-40B4-BE49-F238E27FC236}">
                <a16:creationId xmlns:a16="http://schemas.microsoft.com/office/drawing/2014/main" id="{BB8AC61F-E5A3-5235-AFCC-069AD4023CDC}"/>
              </a:ext>
            </a:extLst>
          </p:cNvPr>
          <p:cNvSpPr/>
          <p:nvPr/>
        </p:nvSpPr>
        <p:spPr>
          <a:xfrm rot="5400000">
            <a:off x="-1194680" y="-579583"/>
            <a:ext cx="2332229" cy="3459897"/>
          </a:xfrm>
          <a:prstGeom prst="homePlate">
            <a:avLst/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01790E-575B-33DF-0FD1-1A5F2FC613B4}"/>
              </a:ext>
            </a:extLst>
          </p:cNvPr>
          <p:cNvSpPr txBox="1"/>
          <p:nvPr/>
        </p:nvSpPr>
        <p:spPr>
          <a:xfrm>
            <a:off x="396979" y="-99643"/>
            <a:ext cx="345990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1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7F2703-DCB9-6079-CEB0-B28497DAD9F1}"/>
              </a:ext>
            </a:extLst>
          </p:cNvPr>
          <p:cNvSpPr/>
          <p:nvPr/>
        </p:nvSpPr>
        <p:spPr>
          <a:xfrm>
            <a:off x="2802517" y="1177751"/>
            <a:ext cx="7880245" cy="1077218"/>
          </a:xfrm>
          <a:prstGeom prst="roundRect">
            <a:avLst/>
          </a:prstGeom>
          <a:solidFill>
            <a:schemeClr val="bg1">
              <a:lumMod val="95000"/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Là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một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ngành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luật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độc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lập</a:t>
            </a:r>
            <a:endParaRPr lang="en-US" sz="2800" dirty="0">
              <a:solidFill>
                <a:srgbClr val="FF0000"/>
              </a:solidFill>
              <a:effectLst/>
              <a:latin typeface="#9Slide01 Tieu de ngan" panose="00000800000000000000" pitchFamily="2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357F8F1-5CAE-291D-A0C1-8146EF976EA3}"/>
              </a:ext>
            </a:extLst>
          </p:cNvPr>
          <p:cNvSpPr/>
          <p:nvPr/>
        </p:nvSpPr>
        <p:spPr>
          <a:xfrm>
            <a:off x="2802517" y="2974891"/>
            <a:ext cx="7880245" cy="1077218"/>
          </a:xfrm>
          <a:prstGeom prst="roundRect">
            <a:avLst/>
          </a:prstGeom>
          <a:solidFill>
            <a:schemeClr val="bg1">
              <a:lumMod val="95000"/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Điều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chỉnh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các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quan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hệ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tài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sản</a:t>
            </a:r>
            <a:r>
              <a:rPr lang="en-US" sz="2800" b="1" dirty="0">
                <a:solidFill>
                  <a:srgbClr val="FF0000"/>
                </a:solidFill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và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các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quan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hệ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nhân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thân</a:t>
            </a:r>
            <a:r>
              <a:rPr lang="en-US" sz="2800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endParaRPr lang="en-US" sz="2800" dirty="0">
              <a:solidFill>
                <a:srgbClr val="FF0000"/>
              </a:solidFill>
              <a:effectLst/>
              <a:latin typeface="#9Slide01 Tieu de ngan" panose="00000800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92761F-6989-2BD2-9520-126F30E96684}"/>
              </a:ext>
            </a:extLst>
          </p:cNvPr>
          <p:cNvSpPr/>
          <p:nvPr/>
        </p:nvSpPr>
        <p:spPr>
          <a:xfrm>
            <a:off x="2802517" y="4820761"/>
            <a:ext cx="7880245" cy="1077218"/>
          </a:xfrm>
          <a:prstGeom prst="roundRect">
            <a:avLst/>
          </a:prstGeom>
          <a:solidFill>
            <a:schemeClr val="bg1">
              <a:lumMod val="95000"/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Trên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cơ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sở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bình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đẳng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,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độc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lập</a:t>
            </a:r>
            <a:r>
              <a:rPr lang="en-US" sz="2800" b="1" kern="1200" dirty="0">
                <a:solidFill>
                  <a:srgbClr val="FF0000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của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các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chủ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thể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khi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tham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gia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vào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các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quan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hệ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đó</a:t>
            </a:r>
            <a:endParaRPr lang="en-US" sz="2800" dirty="0">
              <a:solidFill>
                <a:schemeClr val="tx1"/>
              </a:solidFill>
              <a:effectLst/>
              <a:latin typeface="#9Slide01 Tieu de ngan" panose="000008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A6BDDC-B9B0-C02C-A1C1-9C95643E154A}"/>
              </a:ext>
            </a:extLst>
          </p:cNvPr>
          <p:cNvSpPr/>
          <p:nvPr/>
        </p:nvSpPr>
        <p:spPr>
          <a:xfrm>
            <a:off x="2532832" y="-4808180"/>
            <a:ext cx="3850457" cy="1077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5FC0A8-B0EF-5E2A-545D-8E78206909BC}"/>
              </a:ext>
            </a:extLst>
          </p:cNvPr>
          <p:cNvSpPr/>
          <p:nvPr/>
        </p:nvSpPr>
        <p:spPr>
          <a:xfrm>
            <a:off x="7280124" y="-4808180"/>
            <a:ext cx="3850457" cy="1077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5BDCFD-F5D8-09BD-9F35-3FC1202651C4}"/>
              </a:ext>
            </a:extLst>
          </p:cNvPr>
          <p:cNvSpPr txBox="1"/>
          <p:nvPr/>
        </p:nvSpPr>
        <p:spPr>
          <a:xfrm>
            <a:off x="2797088" y="-4503572"/>
            <a:ext cx="3566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QHAN HỆ TÀI SẢN </a:t>
            </a:r>
          </a:p>
          <a:p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EA0A723-134A-ACA4-4604-F4F3183D685B}"/>
              </a:ext>
            </a:extLst>
          </p:cNvPr>
          <p:cNvSpPr txBox="1"/>
          <p:nvPr/>
        </p:nvSpPr>
        <p:spPr>
          <a:xfrm>
            <a:off x="7323759" y="-4503572"/>
            <a:ext cx="3919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QHAN HỆ NHÂN THÂN</a:t>
            </a:r>
          </a:p>
          <a:p>
            <a:endParaRPr lang="en-US" sz="2400" dirty="0"/>
          </a:p>
        </p:txBody>
      </p:sp>
      <p:pic>
        <p:nvPicPr>
          <p:cNvPr id="24" name="Picture 6" descr="Xử lý tài sản đảm bảo đang cho thuê [Cập nhật 2023]">
            <a:extLst>
              <a:ext uri="{FF2B5EF4-FFF2-40B4-BE49-F238E27FC236}">
                <a16:creationId xmlns:a16="http://schemas.microsoft.com/office/drawing/2014/main" id="{CEF94F27-6954-D5D7-06F7-55D13968F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088" y="7727290"/>
            <a:ext cx="3850457" cy="271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8" descr="Pháp luật áp dụng đối với quan hệ tài sản, quan hệ nhân thân có yếu tố nước  ngoài?">
            <a:extLst>
              <a:ext uri="{FF2B5EF4-FFF2-40B4-BE49-F238E27FC236}">
                <a16:creationId xmlns:a16="http://schemas.microsoft.com/office/drawing/2014/main" id="{EF1A1C31-DF14-EB1C-D6A1-1EF8FD5C8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379" y="7727290"/>
            <a:ext cx="3850457" cy="271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1391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6280">
        <p159:morph option="byObject"/>
      </p:transition>
    </mc:Choice>
    <mc:Fallback xmlns="">
      <p:transition spd="slow" advTm="3628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4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 isNarration="1">
                  <p:cMediaNode vol="80000" showWhenStopped="0">
                    <p:cTn id="19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"/>
                    </p:tgtEl>
                  </p:cMediaNode>
                </p:audio>
              </p:childTnLst>
            </p:cTn>
          </p:par>
        </p:tnLst>
        <p:bldLst>
          <p:bldP spid="11" grpId="0" animBg="1"/>
          <p:bldP spid="12" grpId="0" animBg="1"/>
          <p:bldP spid="13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C0D798CF-EAEC-31E7-3177-AB94C2172CAA}"/>
              </a:ext>
            </a:extLst>
          </p:cNvPr>
          <p:cNvSpPr/>
          <p:nvPr/>
        </p:nvSpPr>
        <p:spPr>
          <a:xfrm rot="5400000">
            <a:off x="14305683" y="2854341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5F0C11-39C7-72E6-E4ED-68608A101450}"/>
              </a:ext>
            </a:extLst>
          </p:cNvPr>
          <p:cNvSpPr txBox="1"/>
          <p:nvPr/>
        </p:nvSpPr>
        <p:spPr>
          <a:xfrm>
            <a:off x="14605150" y="2727511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3</a:t>
            </a:r>
          </a:p>
        </p:txBody>
      </p: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804A7624-7A3B-8ACF-A0D6-87CA25FB016E}"/>
              </a:ext>
            </a:extLst>
          </p:cNvPr>
          <p:cNvSpPr/>
          <p:nvPr/>
        </p:nvSpPr>
        <p:spPr>
          <a:xfrm rot="5400000">
            <a:off x="21806451" y="2972868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F0D5B0-419D-F058-5A05-188C67203CA5}"/>
              </a:ext>
            </a:extLst>
          </p:cNvPr>
          <p:cNvSpPr txBox="1"/>
          <p:nvPr/>
        </p:nvSpPr>
        <p:spPr>
          <a:xfrm>
            <a:off x="22057278" y="2846038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4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19D6519D-81F1-B847-09B5-9A78A3D64333}"/>
              </a:ext>
            </a:extLst>
          </p:cNvPr>
          <p:cNvSpPr/>
          <p:nvPr/>
        </p:nvSpPr>
        <p:spPr>
          <a:xfrm>
            <a:off x="-9897784" y="3334773"/>
            <a:ext cx="3415597" cy="8997440"/>
          </a:xfrm>
          <a:prstGeom prst="round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CE5E34E-B463-4293-68FD-4B6B08B72AD9}"/>
              </a:ext>
            </a:extLst>
          </p:cNvPr>
          <p:cNvSpPr txBox="1"/>
          <p:nvPr/>
        </p:nvSpPr>
        <p:spPr>
          <a:xfrm>
            <a:off x="0" y="7741655"/>
            <a:ext cx="17224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Khái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niệm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luật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dân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sự</a:t>
            </a:r>
            <a:endParaRPr lang="en-US" sz="4000" dirty="0">
              <a:solidFill>
                <a:schemeClr val="bg1"/>
              </a:solidFill>
              <a:latin typeface="#9Slide01 Tieu de ngan" panose="00000800000000000000" pitchFamily="2" charset="0"/>
            </a:endParaRPr>
          </a:p>
          <a:p>
            <a:pPr algn="just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A2D4B3D-69D5-6515-FE3E-52A89B8F3346}"/>
              </a:ext>
            </a:extLst>
          </p:cNvPr>
          <p:cNvSpPr/>
          <p:nvPr/>
        </p:nvSpPr>
        <p:spPr>
          <a:xfrm>
            <a:off x="15917" y="-1174270"/>
            <a:ext cx="2245039" cy="1619947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12C8DB-D4F0-904E-3EA9-5EFED5F425AD}"/>
              </a:ext>
            </a:extLst>
          </p:cNvPr>
          <p:cNvSpPr txBox="1"/>
          <p:nvPr/>
        </p:nvSpPr>
        <p:spPr>
          <a:xfrm>
            <a:off x="381074" y="2143666"/>
            <a:ext cx="196778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Đối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tượng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điều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chỉnh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của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LDS </a:t>
            </a:r>
          </a:p>
          <a:p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7F0F34B-35E3-8EAB-E7B6-091B83435ED1}"/>
              </a:ext>
            </a:extLst>
          </p:cNvPr>
          <p:cNvSpPr/>
          <p:nvPr/>
        </p:nvSpPr>
        <p:spPr>
          <a:xfrm>
            <a:off x="13132847" y="1235343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54053F-1308-637F-0CD1-57AC417ABB02}"/>
              </a:ext>
            </a:extLst>
          </p:cNvPr>
          <p:cNvSpPr txBox="1"/>
          <p:nvPr/>
        </p:nvSpPr>
        <p:spPr>
          <a:xfrm>
            <a:off x="13038868" y="1223796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Phương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pháp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</a:t>
            </a:r>
          </a:p>
          <a:p>
            <a:endParaRPr lang="en-US" sz="32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5BF897E-63F1-9BE6-AB26-261B98532109}"/>
              </a:ext>
            </a:extLst>
          </p:cNvPr>
          <p:cNvSpPr/>
          <p:nvPr/>
        </p:nvSpPr>
        <p:spPr>
          <a:xfrm>
            <a:off x="22820002" y="2799151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5EA671-BE5A-EA44-B529-A1613D79A7B7}"/>
              </a:ext>
            </a:extLst>
          </p:cNvPr>
          <p:cNvSpPr txBox="1"/>
          <p:nvPr/>
        </p:nvSpPr>
        <p:spPr>
          <a:xfrm>
            <a:off x="22917336" y="2881309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sở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hữu</a:t>
            </a:r>
            <a:r>
              <a:rPr lang="en-US" sz="3200" dirty="0">
                <a:latin typeface="#9Slide01 Tieu de ngan" panose="00000800000000000000" pitchFamily="2" charset="0"/>
              </a:rPr>
              <a:t> TS </a:t>
            </a:r>
            <a:r>
              <a:rPr lang="en-US" sz="3200" dirty="0" err="1">
                <a:latin typeface="#9Slide01 Tieu de ngan" panose="00000800000000000000" pitchFamily="2" charset="0"/>
              </a:rPr>
              <a:t>và</a:t>
            </a:r>
            <a:r>
              <a:rPr lang="en-US" sz="3200" dirty="0">
                <a:latin typeface="#9Slide01 Tieu de ngan" panose="00000800000000000000" pitchFamily="2" charset="0"/>
              </a:rPr>
              <a:t> các </a:t>
            </a:r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khác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  <p:sp>
        <p:nvSpPr>
          <p:cNvPr id="22" name="Arrow: Pentagon 21">
            <a:extLst>
              <a:ext uri="{FF2B5EF4-FFF2-40B4-BE49-F238E27FC236}">
                <a16:creationId xmlns:a16="http://schemas.microsoft.com/office/drawing/2014/main" id="{BB8AC61F-E5A3-5235-AFCC-069AD4023CDC}"/>
              </a:ext>
            </a:extLst>
          </p:cNvPr>
          <p:cNvSpPr/>
          <p:nvPr/>
        </p:nvSpPr>
        <p:spPr>
          <a:xfrm rot="5400000">
            <a:off x="-19698" y="-3600152"/>
            <a:ext cx="2332229" cy="3459897"/>
          </a:xfrm>
          <a:prstGeom prst="homePlate">
            <a:avLst/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01790E-575B-33DF-0FD1-1A5F2FC613B4}"/>
              </a:ext>
            </a:extLst>
          </p:cNvPr>
          <p:cNvSpPr txBox="1"/>
          <p:nvPr/>
        </p:nvSpPr>
        <p:spPr>
          <a:xfrm>
            <a:off x="722046" y="-3036318"/>
            <a:ext cx="345990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1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7F2703-DCB9-6079-CEB0-B28497DAD9F1}"/>
              </a:ext>
            </a:extLst>
          </p:cNvPr>
          <p:cNvSpPr/>
          <p:nvPr/>
        </p:nvSpPr>
        <p:spPr>
          <a:xfrm>
            <a:off x="-5003880" y="8848996"/>
            <a:ext cx="7880245" cy="1077218"/>
          </a:xfrm>
          <a:prstGeom prst="roundRect">
            <a:avLst/>
          </a:prstGeom>
          <a:solidFill>
            <a:schemeClr val="bg1">
              <a:lumMod val="95000"/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Là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một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ngành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luật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độc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lập</a:t>
            </a:r>
            <a:endParaRPr lang="en-US" sz="2800" dirty="0">
              <a:solidFill>
                <a:schemeClr val="tx1"/>
              </a:solidFill>
              <a:effectLst/>
              <a:latin typeface="#9Slide01 Tieu de ngan" panose="00000800000000000000" pitchFamily="2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357F8F1-5CAE-291D-A0C1-8146EF976EA3}"/>
              </a:ext>
            </a:extLst>
          </p:cNvPr>
          <p:cNvSpPr/>
          <p:nvPr/>
        </p:nvSpPr>
        <p:spPr>
          <a:xfrm>
            <a:off x="10665027" y="9002252"/>
            <a:ext cx="7880245" cy="1077218"/>
          </a:xfrm>
          <a:prstGeom prst="roundRect">
            <a:avLst/>
          </a:prstGeom>
          <a:solidFill>
            <a:schemeClr val="bg1">
              <a:lumMod val="95000"/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Điều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chỉnh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các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quan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hệ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tài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sản</a:t>
            </a:r>
            <a:r>
              <a:rPr lang="en-US" sz="2800" b="1" dirty="0">
                <a:solidFill>
                  <a:schemeClr val="tx1"/>
                </a:solidFill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và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các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quan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hệ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nhân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thân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endParaRPr lang="en-US" sz="2800" dirty="0">
              <a:solidFill>
                <a:schemeClr val="tx1"/>
              </a:solidFill>
              <a:effectLst/>
              <a:latin typeface="#9Slide01 Tieu de ngan" panose="00000800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92761F-6989-2BD2-9520-126F30E96684}"/>
              </a:ext>
            </a:extLst>
          </p:cNvPr>
          <p:cNvSpPr/>
          <p:nvPr/>
        </p:nvSpPr>
        <p:spPr>
          <a:xfrm>
            <a:off x="2451997" y="11617801"/>
            <a:ext cx="7880245" cy="1077218"/>
          </a:xfrm>
          <a:prstGeom prst="roundRect">
            <a:avLst/>
          </a:prstGeom>
          <a:solidFill>
            <a:schemeClr val="bg1">
              <a:lumMod val="95000"/>
              <a:alpha val="8509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Trên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cơ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sở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bình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đẳng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,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độc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b="1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lập</a:t>
            </a:r>
            <a:r>
              <a:rPr lang="en-US" sz="2800" b="1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của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các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chủ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thể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khi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tham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gia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vào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các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quan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hệ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 </a:t>
            </a:r>
            <a:r>
              <a:rPr lang="en-US" sz="2800" kern="1200" dirty="0" err="1">
                <a:solidFill>
                  <a:schemeClr val="tx1"/>
                </a:solidFill>
                <a:effectLst/>
                <a:latin typeface="#9Slide01 Tieu de ngan" panose="00000800000000000000" pitchFamily="2" charset="0"/>
                <a:cs typeface="Arial" panose="020B0604020202020204" pitchFamily="34" charset="0"/>
              </a:rPr>
              <a:t>đó</a:t>
            </a:r>
            <a:endParaRPr lang="en-US" sz="2800" dirty="0">
              <a:solidFill>
                <a:schemeClr val="tx1"/>
              </a:solidFill>
              <a:effectLst/>
              <a:latin typeface="#9Slide01 Tieu de ngan" panose="00000800000000000000" pitchFamily="2" charset="0"/>
            </a:endParaRPr>
          </a:p>
        </p:txBody>
      </p:sp>
      <p:sp>
        <p:nvSpPr>
          <p:cNvPr id="29" name="Arrow: Pentagon 28">
            <a:extLst>
              <a:ext uri="{FF2B5EF4-FFF2-40B4-BE49-F238E27FC236}">
                <a16:creationId xmlns:a16="http://schemas.microsoft.com/office/drawing/2014/main" id="{0030521D-A129-8F7D-92D8-26C7E7D6FEC9}"/>
              </a:ext>
            </a:extLst>
          </p:cNvPr>
          <p:cNvSpPr/>
          <p:nvPr/>
        </p:nvSpPr>
        <p:spPr>
          <a:xfrm rot="5400000">
            <a:off x="202510" y="-186593"/>
            <a:ext cx="1871851" cy="2245040"/>
          </a:xfrm>
          <a:prstGeom prst="homePlate">
            <a:avLst>
              <a:gd name="adj" fmla="val 52442"/>
            </a:avLst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FBC14AB-D02C-A203-29F1-6E7378168E44}"/>
              </a:ext>
            </a:extLst>
          </p:cNvPr>
          <p:cNvSpPr txBox="1"/>
          <p:nvPr/>
        </p:nvSpPr>
        <p:spPr>
          <a:xfrm>
            <a:off x="830230" y="110159"/>
            <a:ext cx="723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7CF495-09A2-6F66-B9B1-B80DDC983A14}"/>
              </a:ext>
            </a:extLst>
          </p:cNvPr>
          <p:cNvSpPr/>
          <p:nvPr/>
        </p:nvSpPr>
        <p:spPr>
          <a:xfrm>
            <a:off x="3001755" y="1362004"/>
            <a:ext cx="3850457" cy="1077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6190CD-C595-16DA-FFD2-A95ECB5D492F}"/>
              </a:ext>
            </a:extLst>
          </p:cNvPr>
          <p:cNvSpPr/>
          <p:nvPr/>
        </p:nvSpPr>
        <p:spPr>
          <a:xfrm>
            <a:off x="7749047" y="1362004"/>
            <a:ext cx="3850457" cy="1077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9699D3-43AF-4161-4734-546F4F0B31F2}"/>
              </a:ext>
            </a:extLst>
          </p:cNvPr>
          <p:cNvSpPr txBox="1"/>
          <p:nvPr/>
        </p:nvSpPr>
        <p:spPr>
          <a:xfrm>
            <a:off x="3266011" y="1666612"/>
            <a:ext cx="3566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QUAN HỆ TÀI SẢN </a:t>
            </a:r>
          </a:p>
          <a:p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51937C-1EFB-DD85-0656-3A524D3D9032}"/>
              </a:ext>
            </a:extLst>
          </p:cNvPr>
          <p:cNvSpPr txBox="1"/>
          <p:nvPr/>
        </p:nvSpPr>
        <p:spPr>
          <a:xfrm>
            <a:off x="7792682" y="1666612"/>
            <a:ext cx="3919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QUAN HỆ NHÂN THÂN</a:t>
            </a:r>
          </a:p>
          <a:p>
            <a:endParaRPr lang="en-US" sz="2400" dirty="0"/>
          </a:p>
        </p:txBody>
      </p:sp>
      <p:pic>
        <p:nvPicPr>
          <p:cNvPr id="1030" name="Picture 6" descr="Xử lý tài sản đảm bảo đang cho thuê [Cập nhật 2023]">
            <a:extLst>
              <a:ext uri="{FF2B5EF4-FFF2-40B4-BE49-F238E27FC236}">
                <a16:creationId xmlns:a16="http://schemas.microsoft.com/office/drawing/2014/main" id="{F65CAFFC-3FAD-97E2-1871-AB39BDCA4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1755" y="2690212"/>
            <a:ext cx="3850457" cy="271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háp luật áp dụng đối với quan hệ tài sản, quan hệ nhân thân có yếu tố nước  ngoài?">
            <a:extLst>
              <a:ext uri="{FF2B5EF4-FFF2-40B4-BE49-F238E27FC236}">
                <a16:creationId xmlns:a16="http://schemas.microsoft.com/office/drawing/2014/main" id="{D6B4D50F-AE0D-28BE-D142-794E5A613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9046" y="2690212"/>
            <a:ext cx="3850457" cy="271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1E03F56-887A-5D10-75C9-56196BC61EAB}"/>
              </a:ext>
            </a:extLst>
          </p:cNvPr>
          <p:cNvSpPr txBox="1"/>
          <p:nvPr/>
        </p:nvSpPr>
        <p:spPr>
          <a:xfrm>
            <a:off x="-12195356" y="1846135"/>
            <a:ext cx="10868628" cy="1688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những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xã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hội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phát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sinh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thông</a:t>
            </a:r>
            <a:r>
              <a:rPr lang="en-US" sz="2400" dirty="0">
                <a:latin typeface="#9Slide01 Noi dung ngan" panose="00000600000000000000" pitchFamily="2" charset="0"/>
              </a:rPr>
              <a:t> qua 1 </a:t>
            </a:r>
            <a:r>
              <a:rPr lang="en-US" sz="2400" dirty="0" err="1">
                <a:latin typeface="#9Slide01 Noi dung ngan" panose="00000600000000000000" pitchFamily="2" charset="0"/>
              </a:rPr>
              <a:t>tài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định</a:t>
            </a:r>
            <a:r>
              <a:rPr lang="en-US" sz="2400" dirty="0"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latin typeface="#9Slide01 Noi dung ngan" panose="00000600000000000000" pitchFamily="2" charset="0"/>
              </a:rPr>
              <a:t>vì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nào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đó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nhằm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thỏa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mãn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nhu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cầu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của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chủ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về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hoặc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tinh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thần</a:t>
            </a:r>
            <a:r>
              <a:rPr lang="en-US" sz="2400" dirty="0">
                <a:latin typeface="#9Slide01 Noi dung ngan" panose="000006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54673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96855">
        <p159:morph option="byObject"/>
      </p:transition>
    </mc:Choice>
    <mc:Fallback xmlns="">
      <p:transition spd="slow" advTm="96855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l 46">
            <a:extLst>
              <a:ext uri="{FF2B5EF4-FFF2-40B4-BE49-F238E27FC236}">
                <a16:creationId xmlns:a16="http://schemas.microsoft.com/office/drawing/2014/main" id="{E2B5662E-0FBA-759E-E9B1-798DA76DBC8D}"/>
              </a:ext>
            </a:extLst>
          </p:cNvPr>
          <p:cNvSpPr/>
          <p:nvPr/>
        </p:nvSpPr>
        <p:spPr>
          <a:xfrm>
            <a:off x="2686862" y="4053356"/>
            <a:ext cx="1313839" cy="127294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</a:rPr>
              <a:t>Tài sản 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1B87F9E-6660-1C4A-02C0-62C1363C6775}"/>
              </a:ext>
            </a:extLst>
          </p:cNvPr>
          <p:cNvSpPr/>
          <p:nvPr/>
        </p:nvSpPr>
        <p:spPr>
          <a:xfrm>
            <a:off x="5656331" y="2836139"/>
            <a:ext cx="2789498" cy="83365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VẬT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DAD106E-1049-D3F2-DC61-90EBB50FC529}"/>
              </a:ext>
            </a:extLst>
          </p:cNvPr>
          <p:cNvSpPr/>
          <p:nvPr/>
        </p:nvSpPr>
        <p:spPr>
          <a:xfrm>
            <a:off x="5606046" y="3796413"/>
            <a:ext cx="2789498" cy="83365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TIỀN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6A3A031-A7CA-8222-7D99-9BD447628B76}"/>
              </a:ext>
            </a:extLst>
          </p:cNvPr>
          <p:cNvSpPr/>
          <p:nvPr/>
        </p:nvSpPr>
        <p:spPr>
          <a:xfrm>
            <a:off x="5631189" y="4756687"/>
            <a:ext cx="2789498" cy="83365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GIẤY TỜ GIÁ TRỊ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633150DB-60EC-259E-9FF4-520D83FAB485}"/>
              </a:ext>
            </a:extLst>
          </p:cNvPr>
          <p:cNvSpPr/>
          <p:nvPr/>
        </p:nvSpPr>
        <p:spPr>
          <a:xfrm>
            <a:off x="5580903" y="5716960"/>
            <a:ext cx="2789498" cy="83365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QUYỀN TÀI SẢN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BEB0118-A27E-B12C-AA0E-B52476F641D5}"/>
              </a:ext>
            </a:extLst>
          </p:cNvPr>
          <p:cNvCxnSpPr>
            <a:cxnSpLocks/>
            <a:stCxn id="47" idx="6"/>
            <a:endCxn id="50" idx="2"/>
          </p:cNvCxnSpPr>
          <p:nvPr/>
        </p:nvCxnSpPr>
        <p:spPr>
          <a:xfrm flipV="1">
            <a:off x="4000701" y="3252964"/>
            <a:ext cx="1655630" cy="14368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9A2ECD1-3A74-5569-9B79-00BC8808A106}"/>
              </a:ext>
            </a:extLst>
          </p:cNvPr>
          <p:cNvCxnSpPr>
            <a:cxnSpLocks/>
            <a:stCxn id="47" idx="6"/>
            <a:endCxn id="53" idx="2"/>
          </p:cNvCxnSpPr>
          <p:nvPr/>
        </p:nvCxnSpPr>
        <p:spPr>
          <a:xfrm flipV="1">
            <a:off x="4000701" y="4213238"/>
            <a:ext cx="1605345" cy="4765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74C7FBE-0A48-D2E6-16C2-16BFD95C3B6C}"/>
              </a:ext>
            </a:extLst>
          </p:cNvPr>
          <p:cNvCxnSpPr>
            <a:cxnSpLocks/>
            <a:stCxn id="47" idx="6"/>
            <a:endCxn id="54" idx="2"/>
          </p:cNvCxnSpPr>
          <p:nvPr/>
        </p:nvCxnSpPr>
        <p:spPr>
          <a:xfrm>
            <a:off x="4000701" y="4689827"/>
            <a:ext cx="1630488" cy="4836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6782AA-4D8C-B0C5-DCEE-22590D88DFE1}"/>
              </a:ext>
            </a:extLst>
          </p:cNvPr>
          <p:cNvCxnSpPr>
            <a:cxnSpLocks/>
            <a:stCxn id="47" idx="6"/>
            <a:endCxn id="55" idx="2"/>
          </p:cNvCxnSpPr>
          <p:nvPr/>
        </p:nvCxnSpPr>
        <p:spPr>
          <a:xfrm>
            <a:off x="4000701" y="4689827"/>
            <a:ext cx="1580202" cy="14439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C0D798CF-EAEC-31E7-3177-AB94C2172CAA}"/>
              </a:ext>
            </a:extLst>
          </p:cNvPr>
          <p:cNvSpPr/>
          <p:nvPr/>
        </p:nvSpPr>
        <p:spPr>
          <a:xfrm rot="5400000">
            <a:off x="14305683" y="2854341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5F0C11-39C7-72E6-E4ED-68608A101450}"/>
              </a:ext>
            </a:extLst>
          </p:cNvPr>
          <p:cNvSpPr txBox="1"/>
          <p:nvPr/>
        </p:nvSpPr>
        <p:spPr>
          <a:xfrm>
            <a:off x="14605150" y="2727511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3</a:t>
            </a:r>
          </a:p>
        </p:txBody>
      </p: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804A7624-7A3B-8ACF-A0D6-87CA25FB016E}"/>
              </a:ext>
            </a:extLst>
          </p:cNvPr>
          <p:cNvSpPr/>
          <p:nvPr/>
        </p:nvSpPr>
        <p:spPr>
          <a:xfrm rot="5400000">
            <a:off x="13494265" y="5187154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F0D5B0-419D-F058-5A05-188C67203CA5}"/>
              </a:ext>
            </a:extLst>
          </p:cNvPr>
          <p:cNvSpPr txBox="1"/>
          <p:nvPr/>
        </p:nvSpPr>
        <p:spPr>
          <a:xfrm>
            <a:off x="13745092" y="5060324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4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A2D4B3D-69D5-6515-FE3E-52A89B8F3346}"/>
              </a:ext>
            </a:extLst>
          </p:cNvPr>
          <p:cNvSpPr/>
          <p:nvPr/>
        </p:nvSpPr>
        <p:spPr>
          <a:xfrm>
            <a:off x="-400474" y="7711440"/>
            <a:ext cx="2245039" cy="545872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12C8DB-D4F0-904E-3EA9-5EFED5F425AD}"/>
              </a:ext>
            </a:extLst>
          </p:cNvPr>
          <p:cNvSpPr txBox="1"/>
          <p:nvPr/>
        </p:nvSpPr>
        <p:spPr>
          <a:xfrm>
            <a:off x="-17421" y="8240198"/>
            <a:ext cx="196778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Đối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tượng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điều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chỉnh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của</a:t>
            </a:r>
            <a:r>
              <a:rPr lang="en-US" sz="40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LDS </a:t>
            </a:r>
          </a:p>
          <a:p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7F0F34B-35E3-8EAB-E7B6-091B83435ED1}"/>
              </a:ext>
            </a:extLst>
          </p:cNvPr>
          <p:cNvSpPr/>
          <p:nvPr/>
        </p:nvSpPr>
        <p:spPr>
          <a:xfrm>
            <a:off x="13132847" y="1235343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54053F-1308-637F-0CD1-57AC417ABB02}"/>
              </a:ext>
            </a:extLst>
          </p:cNvPr>
          <p:cNvSpPr txBox="1"/>
          <p:nvPr/>
        </p:nvSpPr>
        <p:spPr>
          <a:xfrm>
            <a:off x="13038868" y="1223796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Phương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pháp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</a:t>
            </a:r>
          </a:p>
          <a:p>
            <a:endParaRPr lang="en-US" sz="32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5BF897E-63F1-9BE6-AB26-261B98532109}"/>
              </a:ext>
            </a:extLst>
          </p:cNvPr>
          <p:cNvSpPr/>
          <p:nvPr/>
        </p:nvSpPr>
        <p:spPr>
          <a:xfrm>
            <a:off x="14507816" y="5013437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5EA671-BE5A-EA44-B529-A1613D79A7B7}"/>
              </a:ext>
            </a:extLst>
          </p:cNvPr>
          <p:cNvSpPr txBox="1"/>
          <p:nvPr/>
        </p:nvSpPr>
        <p:spPr>
          <a:xfrm>
            <a:off x="14605150" y="5095595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sở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hữu</a:t>
            </a:r>
            <a:r>
              <a:rPr lang="en-US" sz="3200" dirty="0">
                <a:latin typeface="#9Slide01 Tieu de ngan" panose="00000800000000000000" pitchFamily="2" charset="0"/>
              </a:rPr>
              <a:t> TS </a:t>
            </a:r>
            <a:r>
              <a:rPr lang="en-US" sz="3200" dirty="0" err="1">
                <a:latin typeface="#9Slide01 Tieu de ngan" panose="00000800000000000000" pitchFamily="2" charset="0"/>
              </a:rPr>
              <a:t>và</a:t>
            </a:r>
            <a:r>
              <a:rPr lang="en-US" sz="3200" dirty="0">
                <a:latin typeface="#9Slide01 Tieu de ngan" panose="00000800000000000000" pitchFamily="2" charset="0"/>
              </a:rPr>
              <a:t> các </a:t>
            </a:r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khác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  <p:sp>
        <p:nvSpPr>
          <p:cNvPr id="29" name="Arrow: Pentagon 28">
            <a:extLst>
              <a:ext uri="{FF2B5EF4-FFF2-40B4-BE49-F238E27FC236}">
                <a16:creationId xmlns:a16="http://schemas.microsoft.com/office/drawing/2014/main" id="{0030521D-A129-8F7D-92D8-26C7E7D6FEC9}"/>
              </a:ext>
            </a:extLst>
          </p:cNvPr>
          <p:cNvSpPr/>
          <p:nvPr/>
        </p:nvSpPr>
        <p:spPr>
          <a:xfrm rot="5400000">
            <a:off x="186595" y="-2868835"/>
            <a:ext cx="1871851" cy="2245040"/>
          </a:xfrm>
          <a:prstGeom prst="homePlate">
            <a:avLst>
              <a:gd name="adj" fmla="val 52442"/>
            </a:avLst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FBC14AB-D02C-A203-29F1-6E7378168E44}"/>
              </a:ext>
            </a:extLst>
          </p:cNvPr>
          <p:cNvSpPr txBox="1"/>
          <p:nvPr/>
        </p:nvSpPr>
        <p:spPr>
          <a:xfrm>
            <a:off x="1226550" y="-2300313"/>
            <a:ext cx="723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7CF495-09A2-6F66-B9B1-B80DDC983A14}"/>
              </a:ext>
            </a:extLst>
          </p:cNvPr>
          <p:cNvSpPr/>
          <p:nvPr/>
        </p:nvSpPr>
        <p:spPr>
          <a:xfrm>
            <a:off x="3215860" y="0"/>
            <a:ext cx="5760280" cy="892116"/>
          </a:xfrm>
          <a:prstGeom prst="rect">
            <a:avLst/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6190CD-C595-16DA-FFD2-A95ECB5D492F}"/>
              </a:ext>
            </a:extLst>
          </p:cNvPr>
          <p:cNvSpPr/>
          <p:nvPr/>
        </p:nvSpPr>
        <p:spPr>
          <a:xfrm>
            <a:off x="17399395" y="8212085"/>
            <a:ext cx="3850457" cy="1077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9699D3-43AF-4161-4734-546F4F0B31F2}"/>
              </a:ext>
            </a:extLst>
          </p:cNvPr>
          <p:cNvSpPr txBox="1"/>
          <p:nvPr/>
        </p:nvSpPr>
        <p:spPr>
          <a:xfrm>
            <a:off x="3547234" y="113448"/>
            <a:ext cx="50975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QUAN HỆ TÀI SẢN </a:t>
            </a:r>
          </a:p>
          <a:p>
            <a:endParaRPr lang="en-US" sz="4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51937C-1EFB-DD85-0656-3A524D3D9032}"/>
              </a:ext>
            </a:extLst>
          </p:cNvPr>
          <p:cNvSpPr txBox="1"/>
          <p:nvPr/>
        </p:nvSpPr>
        <p:spPr>
          <a:xfrm>
            <a:off x="17364757" y="8515993"/>
            <a:ext cx="3919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QUAN HỆ NHÂN THÂN</a:t>
            </a:r>
          </a:p>
          <a:p>
            <a:endParaRPr lang="en-US" sz="2400" dirty="0"/>
          </a:p>
        </p:txBody>
      </p:sp>
      <p:pic>
        <p:nvPicPr>
          <p:cNvPr id="1032" name="Picture 8" descr="Pháp luật áp dụng đối với quan hệ tài sản, quan hệ nhân thân có yếu tố nước  ngoài?">
            <a:extLst>
              <a:ext uri="{FF2B5EF4-FFF2-40B4-BE49-F238E27FC236}">
                <a16:creationId xmlns:a16="http://schemas.microsoft.com/office/drawing/2014/main" id="{D6B4D50F-AE0D-28BE-D142-794E5A613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2847" y="7393137"/>
            <a:ext cx="3850457" cy="271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153CA0-A20C-0B62-40CB-AA448FF58E6D}"/>
              </a:ext>
            </a:extLst>
          </p:cNvPr>
          <p:cNvSpPr txBox="1"/>
          <p:nvPr/>
        </p:nvSpPr>
        <p:spPr>
          <a:xfrm>
            <a:off x="661686" y="936871"/>
            <a:ext cx="10868628" cy="1688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những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xã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hội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phát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sinh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thông</a:t>
            </a:r>
            <a:r>
              <a:rPr lang="en-US" sz="2400" dirty="0">
                <a:latin typeface="#9Slide01 Noi dung ngan" panose="00000600000000000000" pitchFamily="2" charset="0"/>
              </a:rPr>
              <a:t> qua 1 </a:t>
            </a:r>
            <a:r>
              <a:rPr lang="en-US" sz="2400" dirty="0" err="1">
                <a:latin typeface="#9Slide01 Noi dung ngan" panose="00000600000000000000" pitchFamily="2" charset="0"/>
              </a:rPr>
              <a:t>tài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định</a:t>
            </a:r>
            <a:r>
              <a:rPr lang="en-US" sz="2400" dirty="0"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latin typeface="#9Slide01 Noi dung ngan" panose="00000600000000000000" pitchFamily="2" charset="0"/>
              </a:rPr>
              <a:t>vì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nào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đó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nhằm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thỏa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mãn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nhu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cầu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của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chủ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về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hoặc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tinh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thần</a:t>
            </a:r>
            <a:r>
              <a:rPr lang="en-US" sz="2400" dirty="0">
                <a:latin typeface="#9Slide01 Noi dung ngan" panose="00000600000000000000" pitchFamily="2" charset="0"/>
              </a:rPr>
              <a:t>.</a:t>
            </a:r>
          </a:p>
        </p:txBody>
      </p:sp>
      <p:pic>
        <p:nvPicPr>
          <p:cNvPr id="5" name="Picture 6" descr="Xử lý tài sản đảm bảo đang cho thuê [Cập nhật 2023]">
            <a:extLst>
              <a:ext uri="{FF2B5EF4-FFF2-40B4-BE49-F238E27FC236}">
                <a16:creationId xmlns:a16="http://schemas.microsoft.com/office/drawing/2014/main" id="{140F4DEF-AD3B-B6A6-020A-75FE8A5F9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554" y="2846299"/>
            <a:ext cx="5758967" cy="3692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A9CEA571-4E0F-B84C-96A2-7DA8E6A4EA3F}"/>
              </a:ext>
            </a:extLst>
          </p:cNvPr>
          <p:cNvSpPr/>
          <p:nvPr/>
        </p:nvSpPr>
        <p:spPr>
          <a:xfrm>
            <a:off x="2678978" y="4041442"/>
            <a:ext cx="1313839" cy="127294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</a:rPr>
              <a:t>Tài sản 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6D51D90-E406-95BD-5C62-4706908E3CF6}"/>
              </a:ext>
            </a:extLst>
          </p:cNvPr>
          <p:cNvSpPr/>
          <p:nvPr/>
        </p:nvSpPr>
        <p:spPr>
          <a:xfrm>
            <a:off x="5648447" y="2824225"/>
            <a:ext cx="2789498" cy="83365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VẬT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1120D65-BDFF-915F-CF00-03C8FF31B978}"/>
              </a:ext>
            </a:extLst>
          </p:cNvPr>
          <p:cNvSpPr/>
          <p:nvPr/>
        </p:nvSpPr>
        <p:spPr>
          <a:xfrm>
            <a:off x="5598162" y="3784499"/>
            <a:ext cx="2789498" cy="83365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TIỀN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8F7FFF1-70ED-1857-ED78-CB4093B574AF}"/>
              </a:ext>
            </a:extLst>
          </p:cNvPr>
          <p:cNvSpPr/>
          <p:nvPr/>
        </p:nvSpPr>
        <p:spPr>
          <a:xfrm>
            <a:off x="5623305" y="4744773"/>
            <a:ext cx="2789498" cy="83365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GIẤY TỜ GIÁ TRỊ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AA5593-973C-01DC-255D-C9D197060599}"/>
              </a:ext>
            </a:extLst>
          </p:cNvPr>
          <p:cNvSpPr/>
          <p:nvPr/>
        </p:nvSpPr>
        <p:spPr>
          <a:xfrm>
            <a:off x="5573019" y="5705046"/>
            <a:ext cx="2789498" cy="83365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QUYỀN TÀI SẢN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3C83740-90DF-3ED4-5629-D60C3E457BB1}"/>
              </a:ext>
            </a:extLst>
          </p:cNvPr>
          <p:cNvCxnSpPr>
            <a:cxnSpLocks/>
            <a:stCxn id="15" idx="6"/>
            <a:endCxn id="17" idx="2"/>
          </p:cNvCxnSpPr>
          <p:nvPr/>
        </p:nvCxnSpPr>
        <p:spPr>
          <a:xfrm flipV="1">
            <a:off x="3992817" y="3241050"/>
            <a:ext cx="1655630" cy="14368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CBF404-A397-3B5B-35E4-AB0B0BA69CC2}"/>
              </a:ext>
            </a:extLst>
          </p:cNvPr>
          <p:cNvCxnSpPr>
            <a:cxnSpLocks/>
            <a:stCxn id="15" idx="6"/>
            <a:endCxn id="18" idx="2"/>
          </p:cNvCxnSpPr>
          <p:nvPr/>
        </p:nvCxnSpPr>
        <p:spPr>
          <a:xfrm flipV="1">
            <a:off x="3992817" y="4201324"/>
            <a:ext cx="1605345" cy="4765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7407877-6475-3431-7F7D-CB52A9979B3E}"/>
              </a:ext>
            </a:extLst>
          </p:cNvPr>
          <p:cNvCxnSpPr>
            <a:cxnSpLocks/>
            <a:stCxn id="15" idx="6"/>
            <a:endCxn id="19" idx="2"/>
          </p:cNvCxnSpPr>
          <p:nvPr/>
        </p:nvCxnSpPr>
        <p:spPr>
          <a:xfrm>
            <a:off x="3992817" y="4677913"/>
            <a:ext cx="1630488" cy="4836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A5E2C9-8918-3CCE-9268-598156F1B943}"/>
              </a:ext>
            </a:extLst>
          </p:cNvPr>
          <p:cNvCxnSpPr>
            <a:cxnSpLocks/>
            <a:stCxn id="15" idx="6"/>
            <a:endCxn id="20" idx="2"/>
          </p:cNvCxnSpPr>
          <p:nvPr/>
        </p:nvCxnSpPr>
        <p:spPr>
          <a:xfrm>
            <a:off x="3992817" y="4677913"/>
            <a:ext cx="1580202" cy="14439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45B1A313-065D-41BF-72EA-A929D0567FBC}"/>
              </a:ext>
            </a:extLst>
          </p:cNvPr>
          <p:cNvSpPr/>
          <p:nvPr/>
        </p:nvSpPr>
        <p:spPr>
          <a:xfrm>
            <a:off x="12688829" y="-1859395"/>
            <a:ext cx="8768280" cy="2409977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1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bộ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phận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của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thế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giới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chất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tồn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khách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quan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thỏa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mãn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cầu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của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con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người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tồn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một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cách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hiện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hữu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VD: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xe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tivi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,…</a:t>
            </a:r>
          </a:p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Không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chỉ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tồn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hiện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hữu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còn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hình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thành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trong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tương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lai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</a:t>
            </a:r>
          </a:p>
        </p:txBody>
      </p:sp>
      <p:pic>
        <p:nvPicPr>
          <p:cNvPr id="4" name="Picture 2" descr="Tài sản là gì? Cho ví dụ về tài sản? Nước, không khí, phần mềm có phải là tài  sản?">
            <a:extLst>
              <a:ext uri="{FF2B5EF4-FFF2-40B4-BE49-F238E27FC236}">
                <a16:creationId xmlns:a16="http://schemas.microsoft.com/office/drawing/2014/main" id="{769CF40A-2CC9-C014-3037-4DDF3C10F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5092" y="5036842"/>
            <a:ext cx="5770247" cy="3242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D74A7F-D4D5-DA9D-98CE-73FD7F85C914}"/>
              </a:ext>
            </a:extLst>
          </p:cNvPr>
          <p:cNvSpPr/>
          <p:nvPr/>
        </p:nvSpPr>
        <p:spPr>
          <a:xfrm>
            <a:off x="-15050" y="-1018572"/>
            <a:ext cx="12207050" cy="902158"/>
          </a:xfrm>
          <a:prstGeom prst="rect">
            <a:avLst/>
          </a:prstGeom>
          <a:solidFill>
            <a:srgbClr val="A6A6A6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7559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7229">
        <p159:morph option="byObject"/>
      </p:transition>
    </mc:Choice>
    <mc:Fallback xmlns="">
      <p:transition spd="slow" advTm="1072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C0D798CF-EAEC-31E7-3177-AB94C2172CAA}"/>
              </a:ext>
            </a:extLst>
          </p:cNvPr>
          <p:cNvSpPr/>
          <p:nvPr/>
        </p:nvSpPr>
        <p:spPr>
          <a:xfrm rot="5400000">
            <a:off x="14305683" y="2854341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5F0C11-39C7-72E6-E4ED-68608A101450}"/>
              </a:ext>
            </a:extLst>
          </p:cNvPr>
          <p:cNvSpPr txBox="1"/>
          <p:nvPr/>
        </p:nvSpPr>
        <p:spPr>
          <a:xfrm>
            <a:off x="14605150" y="2727511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3</a:t>
            </a:r>
          </a:p>
        </p:txBody>
      </p: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804A7624-7A3B-8ACF-A0D6-87CA25FB016E}"/>
              </a:ext>
            </a:extLst>
          </p:cNvPr>
          <p:cNvSpPr/>
          <p:nvPr/>
        </p:nvSpPr>
        <p:spPr>
          <a:xfrm rot="5400000">
            <a:off x="13494265" y="5187154"/>
            <a:ext cx="1052067" cy="72381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F0D5B0-419D-F058-5A05-188C67203CA5}"/>
              </a:ext>
            </a:extLst>
          </p:cNvPr>
          <p:cNvSpPr txBox="1"/>
          <p:nvPr/>
        </p:nvSpPr>
        <p:spPr>
          <a:xfrm>
            <a:off x="13745092" y="5060324"/>
            <a:ext cx="723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4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7F0F34B-35E3-8EAB-E7B6-091B83435ED1}"/>
              </a:ext>
            </a:extLst>
          </p:cNvPr>
          <p:cNvSpPr/>
          <p:nvPr/>
        </p:nvSpPr>
        <p:spPr>
          <a:xfrm>
            <a:off x="13132847" y="1235343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54053F-1308-637F-0CD1-57AC417ABB02}"/>
              </a:ext>
            </a:extLst>
          </p:cNvPr>
          <p:cNvSpPr txBox="1"/>
          <p:nvPr/>
        </p:nvSpPr>
        <p:spPr>
          <a:xfrm>
            <a:off x="13038868" y="1223796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Phương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pháp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điều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chỉnh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của</a:t>
            </a:r>
            <a:r>
              <a:rPr lang="en-US" sz="3200" dirty="0">
                <a:latin typeface="#9Slide01 Tieu de ngan" panose="00000800000000000000" pitchFamily="2" charset="0"/>
              </a:rPr>
              <a:t> LDS</a:t>
            </a:r>
          </a:p>
          <a:p>
            <a:endParaRPr lang="en-US" sz="32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5BF897E-63F1-9BE6-AB26-261B98532109}"/>
              </a:ext>
            </a:extLst>
          </p:cNvPr>
          <p:cNvSpPr/>
          <p:nvPr/>
        </p:nvSpPr>
        <p:spPr>
          <a:xfrm>
            <a:off x="14507816" y="5013437"/>
            <a:ext cx="7880245" cy="76944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5EA671-BE5A-EA44-B529-A1613D79A7B7}"/>
              </a:ext>
            </a:extLst>
          </p:cNvPr>
          <p:cNvSpPr txBox="1"/>
          <p:nvPr/>
        </p:nvSpPr>
        <p:spPr>
          <a:xfrm>
            <a:off x="14605150" y="5095595"/>
            <a:ext cx="8210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sở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hữu</a:t>
            </a:r>
            <a:r>
              <a:rPr lang="en-US" sz="3200" dirty="0">
                <a:latin typeface="#9Slide01 Tieu de ngan" panose="00000800000000000000" pitchFamily="2" charset="0"/>
              </a:rPr>
              <a:t> TS </a:t>
            </a:r>
            <a:r>
              <a:rPr lang="en-US" sz="3200" dirty="0" err="1">
                <a:latin typeface="#9Slide01 Tieu de ngan" panose="00000800000000000000" pitchFamily="2" charset="0"/>
              </a:rPr>
              <a:t>và</a:t>
            </a:r>
            <a:r>
              <a:rPr lang="en-US" sz="3200" dirty="0">
                <a:latin typeface="#9Slide01 Tieu de ngan" panose="00000800000000000000" pitchFamily="2" charset="0"/>
              </a:rPr>
              <a:t> các </a:t>
            </a:r>
            <a:r>
              <a:rPr lang="en-US" sz="3200" dirty="0" err="1">
                <a:latin typeface="#9Slide01 Tieu de ngan" panose="00000800000000000000" pitchFamily="2" charset="0"/>
              </a:rPr>
              <a:t>quyền</a:t>
            </a:r>
            <a:r>
              <a:rPr lang="en-US" sz="3200" dirty="0">
                <a:latin typeface="#9Slide01 Tieu de ngan" panose="00000800000000000000" pitchFamily="2" charset="0"/>
              </a:rPr>
              <a:t> </a:t>
            </a:r>
            <a:r>
              <a:rPr lang="en-US" sz="3200" dirty="0" err="1">
                <a:latin typeface="#9Slide01 Tieu de ngan" panose="00000800000000000000" pitchFamily="2" charset="0"/>
              </a:rPr>
              <a:t>khác</a:t>
            </a:r>
            <a:endParaRPr lang="en-US" sz="3200" dirty="0">
              <a:latin typeface="#9Slide01 Tieu de ngan" panose="00000800000000000000" pitchFamily="2" charset="0"/>
            </a:endParaRPr>
          </a:p>
          <a:p>
            <a:endParaRPr lang="en-US" sz="3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7CF495-09A2-6F66-B9B1-B80DDC983A14}"/>
              </a:ext>
            </a:extLst>
          </p:cNvPr>
          <p:cNvSpPr/>
          <p:nvPr/>
        </p:nvSpPr>
        <p:spPr>
          <a:xfrm>
            <a:off x="-2880140" y="-1601197"/>
            <a:ext cx="5760280" cy="892116"/>
          </a:xfrm>
          <a:prstGeom prst="rect">
            <a:avLst/>
          </a:prstGeom>
          <a:solidFill>
            <a:srgbClr val="E5A8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#9Slide01 Tieu de ngan" panose="000008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9699D3-43AF-4161-4734-546F4F0B31F2}"/>
              </a:ext>
            </a:extLst>
          </p:cNvPr>
          <p:cNvSpPr txBox="1"/>
          <p:nvPr/>
        </p:nvSpPr>
        <p:spPr>
          <a:xfrm>
            <a:off x="10490103" y="-709081"/>
            <a:ext cx="50975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Tieu de ngan" panose="00000800000000000000" pitchFamily="2" charset="0"/>
              </a:rPr>
              <a:t>QUAN HỆ TÀI SẢN </a:t>
            </a:r>
          </a:p>
          <a:p>
            <a:endParaRPr 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153CA0-A20C-0B62-40CB-AA448FF58E6D}"/>
              </a:ext>
            </a:extLst>
          </p:cNvPr>
          <p:cNvSpPr txBox="1"/>
          <p:nvPr/>
        </p:nvSpPr>
        <p:spPr>
          <a:xfrm>
            <a:off x="825809" y="8354793"/>
            <a:ext cx="10868628" cy="1688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err="1">
                <a:latin typeface="#9Slide01 Noi dung ngan" panose="00000600000000000000" pitchFamily="2" charset="0"/>
              </a:rPr>
              <a:t>Là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những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quan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hệ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xã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hội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phát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sinh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giữa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với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người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thông</a:t>
            </a:r>
            <a:r>
              <a:rPr lang="en-US" sz="2400" dirty="0">
                <a:latin typeface="#9Slide01 Noi dung ngan" panose="00000600000000000000" pitchFamily="2" charset="0"/>
              </a:rPr>
              <a:t> qua 1 </a:t>
            </a:r>
            <a:r>
              <a:rPr lang="en-US" sz="2400" dirty="0" err="1">
                <a:latin typeface="#9Slide01 Noi dung ngan" panose="00000600000000000000" pitchFamily="2" charset="0"/>
              </a:rPr>
              <a:t>tài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sản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định</a:t>
            </a:r>
            <a:r>
              <a:rPr lang="en-US" sz="2400" dirty="0">
                <a:latin typeface="#9Slide01 Noi dung ngan" panose="00000600000000000000" pitchFamily="2" charset="0"/>
              </a:rPr>
              <a:t>, </a:t>
            </a:r>
            <a:r>
              <a:rPr lang="en-US" sz="2400" dirty="0" err="1">
                <a:latin typeface="#9Slide01 Noi dung ngan" panose="00000600000000000000" pitchFamily="2" charset="0"/>
              </a:rPr>
              <a:t>vì</a:t>
            </a:r>
            <a:r>
              <a:rPr lang="en-US" sz="2400" dirty="0">
                <a:latin typeface="#9Slide01 Noi dung ngan" panose="00000600000000000000" pitchFamily="2" charset="0"/>
              </a:rPr>
              <a:t> 1 </a:t>
            </a:r>
            <a:r>
              <a:rPr lang="en-US" sz="2400" dirty="0" err="1">
                <a:latin typeface="#9Slide01 Noi dung ngan" panose="00000600000000000000" pitchFamily="2" charset="0"/>
              </a:rPr>
              <a:t>lợi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ích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nào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đó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nhằm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thỏa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mãn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nhu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cầu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của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chủ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thể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về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vật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chất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hoặc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tinh</a:t>
            </a:r>
            <a:r>
              <a:rPr lang="en-US" sz="2400" dirty="0">
                <a:latin typeface="#9Slide01 Noi dung ngan" panose="00000600000000000000" pitchFamily="2" charset="0"/>
              </a:rPr>
              <a:t> </a:t>
            </a:r>
            <a:r>
              <a:rPr lang="en-US" sz="2400" dirty="0" err="1">
                <a:latin typeface="#9Slide01 Noi dung ngan" panose="00000600000000000000" pitchFamily="2" charset="0"/>
              </a:rPr>
              <a:t>thần</a:t>
            </a:r>
            <a:r>
              <a:rPr lang="en-US" sz="2400" dirty="0"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2B5662E-0FBA-759E-E9B1-798DA76DBC8D}"/>
              </a:ext>
            </a:extLst>
          </p:cNvPr>
          <p:cNvSpPr/>
          <p:nvPr/>
        </p:nvSpPr>
        <p:spPr>
          <a:xfrm>
            <a:off x="-2969469" y="2654284"/>
            <a:ext cx="1313839" cy="127294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</a:rPr>
              <a:t>Tài sản 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1B87F9E-6660-1C4A-02C0-62C1363C6775}"/>
              </a:ext>
            </a:extLst>
          </p:cNvPr>
          <p:cNvSpPr/>
          <p:nvPr/>
        </p:nvSpPr>
        <p:spPr>
          <a:xfrm>
            <a:off x="717964" y="3695868"/>
            <a:ext cx="2273000" cy="16881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FF0000"/>
                </a:solidFill>
                <a:latin typeface="#9Slide01 Tieu de ngan" panose="00000800000000000000" pitchFamily="2" charset="0"/>
              </a:rPr>
              <a:t>VẬT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DAD106E-1049-D3F2-DC61-90EBB50FC529}"/>
              </a:ext>
            </a:extLst>
          </p:cNvPr>
          <p:cNvSpPr/>
          <p:nvPr/>
        </p:nvSpPr>
        <p:spPr>
          <a:xfrm>
            <a:off x="3113589" y="-11561"/>
            <a:ext cx="1580203" cy="89211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TIỀN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6A3A031-A7CA-8222-7D99-9BD447628B76}"/>
              </a:ext>
            </a:extLst>
          </p:cNvPr>
          <p:cNvSpPr/>
          <p:nvPr/>
        </p:nvSpPr>
        <p:spPr>
          <a:xfrm>
            <a:off x="6862693" y="-1857"/>
            <a:ext cx="1580203" cy="89211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GIẤY TỜ GIÁ TRỊ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633150DB-60EC-259E-9FF4-520D83FAB485}"/>
              </a:ext>
            </a:extLst>
          </p:cNvPr>
          <p:cNvSpPr/>
          <p:nvPr/>
        </p:nvSpPr>
        <p:spPr>
          <a:xfrm>
            <a:off x="10611797" y="7848"/>
            <a:ext cx="1580203" cy="89211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#9Slide01 Noi dung ngan" panose="00000600000000000000" pitchFamily="2" charset="0"/>
              </a:rPr>
              <a:t>QUYỀN TÀI SẢN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BEB0118-A27E-B12C-AA0E-B52476F641D5}"/>
              </a:ext>
            </a:extLst>
          </p:cNvPr>
          <p:cNvCxnSpPr>
            <a:cxnSpLocks/>
          </p:cNvCxnSpPr>
          <p:nvPr/>
        </p:nvCxnSpPr>
        <p:spPr>
          <a:xfrm flipV="1">
            <a:off x="-2362834" y="1377303"/>
            <a:ext cx="1655630" cy="14368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9A2ECD1-3A74-5569-9B79-00BC8808A106}"/>
              </a:ext>
            </a:extLst>
          </p:cNvPr>
          <p:cNvCxnSpPr>
            <a:cxnSpLocks/>
          </p:cNvCxnSpPr>
          <p:nvPr/>
        </p:nvCxnSpPr>
        <p:spPr>
          <a:xfrm flipV="1">
            <a:off x="-2337692" y="2092187"/>
            <a:ext cx="1605345" cy="4765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74C7FBE-0A48-D2E6-16C2-16BFD95C3B6C}"/>
              </a:ext>
            </a:extLst>
          </p:cNvPr>
          <p:cNvCxnSpPr>
            <a:cxnSpLocks/>
          </p:cNvCxnSpPr>
          <p:nvPr/>
        </p:nvCxnSpPr>
        <p:spPr>
          <a:xfrm>
            <a:off x="-2496017" y="2293503"/>
            <a:ext cx="1630488" cy="4836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6782AA-4D8C-B0C5-DCEE-22590D88DFE1}"/>
              </a:ext>
            </a:extLst>
          </p:cNvPr>
          <p:cNvCxnSpPr>
            <a:cxnSpLocks/>
          </p:cNvCxnSpPr>
          <p:nvPr/>
        </p:nvCxnSpPr>
        <p:spPr>
          <a:xfrm>
            <a:off x="-2287406" y="2727511"/>
            <a:ext cx="1580202" cy="14439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739EB8D1-6820-EA49-3FE9-B98B41CAA678}"/>
              </a:ext>
            </a:extLst>
          </p:cNvPr>
          <p:cNvSpPr/>
          <p:nvPr/>
        </p:nvSpPr>
        <p:spPr>
          <a:xfrm>
            <a:off x="2612675" y="1461724"/>
            <a:ext cx="9360089" cy="2091702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1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bộ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phận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của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thế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giới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chất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tồn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khách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quan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thỏa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mãn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cầu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của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con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người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tồn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một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cách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hiện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hữu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VD: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xe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tivi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,…</a:t>
            </a:r>
          </a:p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Không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chỉ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tồn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hiện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hữu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còn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vật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hình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thành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trong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tương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lai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4" name="Rectangle: Diagonal Corners Snipped 3">
            <a:extLst>
              <a:ext uri="{FF2B5EF4-FFF2-40B4-BE49-F238E27FC236}">
                <a16:creationId xmlns:a16="http://schemas.microsoft.com/office/drawing/2014/main" id="{7FACA551-EABB-ED97-42B7-7A7A2CEAE2CE}"/>
              </a:ext>
            </a:extLst>
          </p:cNvPr>
          <p:cNvSpPr/>
          <p:nvPr/>
        </p:nvSpPr>
        <p:spPr>
          <a:xfrm>
            <a:off x="12385280" y="2057844"/>
            <a:ext cx="6705600" cy="724249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1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loại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hang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hóa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đặc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biệt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do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nước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phát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hành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có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chức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năng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thanh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toán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thông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cất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giữ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</a:t>
            </a: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F9EBCF18-59DA-88D4-137A-D20C98538CB6}"/>
              </a:ext>
            </a:extLst>
          </p:cNvPr>
          <p:cNvSpPr/>
          <p:nvPr/>
        </p:nvSpPr>
        <p:spPr>
          <a:xfrm>
            <a:off x="12385280" y="3830473"/>
            <a:ext cx="6705600" cy="724249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giấy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tờ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có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ghi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các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mệnh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giá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và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có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thể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dùng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để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thông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giao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 VD: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trái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phiếu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cổ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phiếu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…</a:t>
            </a: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8089A018-30FB-F465-617D-92D986CD891D}"/>
              </a:ext>
            </a:extLst>
          </p:cNvPr>
          <p:cNvSpPr/>
          <p:nvPr/>
        </p:nvSpPr>
        <p:spPr>
          <a:xfrm>
            <a:off x="12385280" y="5603103"/>
            <a:ext cx="6705600" cy="724249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trị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giá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bằng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tiền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có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thể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chuyển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dịch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trong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giao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lưu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dân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sự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. VD: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quyền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sd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đất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đòi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#9Slide01 Noi dung ngan" panose="00000600000000000000" pitchFamily="2" charset="0"/>
              </a:rPr>
              <a:t>nợ</a:t>
            </a:r>
            <a:r>
              <a:rPr lang="en-US" dirty="0">
                <a:solidFill>
                  <a:schemeClr val="tx1"/>
                </a:solidFill>
                <a:latin typeface="#9Slide01 Noi dung ngan" panose="00000600000000000000" pitchFamily="2" charset="0"/>
              </a:rPr>
              <a:t>…</a:t>
            </a:r>
          </a:p>
        </p:txBody>
      </p:sp>
      <p:pic>
        <p:nvPicPr>
          <p:cNvPr id="1026" name="Picture 2" descr="Tài sản là gì? Cho ví dụ về tài sản? Nước, không khí, phần mềm có phải là tài  sản?">
            <a:extLst>
              <a:ext uri="{FF2B5EF4-FFF2-40B4-BE49-F238E27FC236}">
                <a16:creationId xmlns:a16="http://schemas.microsoft.com/office/drawing/2014/main" id="{C838030D-59EF-60FA-613E-FB69D6CC2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208" y="3644287"/>
            <a:ext cx="4856677" cy="2728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Dòng tiền nhàn rỗi đang đổi hướng">
            <a:extLst>
              <a:ext uri="{FF2B5EF4-FFF2-40B4-BE49-F238E27FC236}">
                <a16:creationId xmlns:a16="http://schemas.microsoft.com/office/drawing/2014/main" id="{3F144176-8A43-87BF-25C1-65FD7C44E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419" y="7161410"/>
            <a:ext cx="6512428" cy="4074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9006417-E61C-FFF1-0EF9-C6108ABB33AC}"/>
              </a:ext>
            </a:extLst>
          </p:cNvPr>
          <p:cNvSpPr/>
          <p:nvPr/>
        </p:nvSpPr>
        <p:spPr>
          <a:xfrm>
            <a:off x="-15050" y="-2"/>
            <a:ext cx="12207050" cy="902158"/>
          </a:xfrm>
          <a:prstGeom prst="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05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2656">
        <p159:morph option="byObject"/>
      </p:transition>
    </mc:Choice>
    <mc:Fallback xmlns="">
      <p:transition spd="slow" advTm="182656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2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</TotalTime>
  <Words>1954</Words>
  <Application>Microsoft Office PowerPoint</Application>
  <PresentationFormat>Widescreen</PresentationFormat>
  <Paragraphs>246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#9Slide01 Noi dung ngan</vt:lpstr>
      <vt:lpstr>#9Slide01 Tieu de ngan</vt:lpstr>
      <vt:lpstr>Arial</vt:lpstr>
      <vt:lpstr>Calibri</vt:lpstr>
      <vt:lpstr>Calibri Light</vt:lpstr>
      <vt:lpstr>Wingdings</vt:lpstr>
      <vt:lpstr>Office Theme</vt:lpstr>
      <vt:lpstr>PHÁP LUẬT ĐẠI CƯƠNG</vt:lpstr>
      <vt:lpstr>PHÁP LUẬT ĐẠI CƯƠNG</vt:lpstr>
      <vt:lpstr>NHÓM 7</vt:lpstr>
      <vt:lpstr>NỘI DUNG BÀI HỌC </vt:lpstr>
      <vt:lpstr>NỘI DUNG BÀI HỌC </vt:lpstr>
      <vt:lpstr>NỘI DUNG BÀI HỌC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manhtan182003@gmail.com</dc:creator>
  <cp:lastModifiedBy>manhtan182003@gmail.com</cp:lastModifiedBy>
  <cp:revision>1</cp:revision>
  <dcterms:created xsi:type="dcterms:W3CDTF">2023-07-20T09:01:17Z</dcterms:created>
  <dcterms:modified xsi:type="dcterms:W3CDTF">2023-07-24T02:32:22Z</dcterms:modified>
</cp:coreProperties>
</file>

<file path=docProps/thumbnail.jpeg>
</file>